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2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57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55" autoAdjust="0"/>
    <p:restoredTop sz="94645" autoAdjust="0"/>
  </p:normalViewPr>
  <p:slideViewPr>
    <p:cSldViewPr>
      <p:cViewPr varScale="1">
        <p:scale>
          <a:sx n="138" d="100"/>
          <a:sy n="138" d="100"/>
        </p:scale>
        <p:origin x="-85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0801DA-A29E-4B19-99BC-F6D3DF6669AB}" type="datetimeFigureOut">
              <a:rPr lang="en-US" smtClean="0"/>
              <a:t>10/25/2012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5C246D-5E00-4691-812D-0819ADEE85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69376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8AB072-7B7B-4F1A-8B71-43D783136829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31691" indent="-281419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25679" indent="-225136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575950" indent="-225136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26221" indent="-225136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476493" indent="-22513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26765" indent="-22513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377035" indent="-22513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27306" indent="-22513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fld id="{7378CEB5-7999-4A7F-86BB-5D519BBE48D6}" type="slidenum">
              <a:rPr lang="en-US" smtClean="0">
                <a:latin typeface="Arial" pitchFamily="34" charset="0"/>
              </a:rPr>
              <a:pPr/>
              <a:t>3</a:t>
            </a:fld>
            <a:endParaRPr lang="en-US" smtClean="0">
              <a:latin typeface="Arial" pitchFamily="34" charset="0"/>
            </a:endParaRPr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31691" indent="-281419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25679" indent="-225136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575950" indent="-225136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26221" indent="-225136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476493" indent="-22513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26765" indent="-22513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377035" indent="-22513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27306" indent="-22513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fld id="{7378CEB5-7999-4A7F-86BB-5D519BBE48D6}" type="slidenum">
              <a:rPr lang="en-US" smtClean="0">
                <a:latin typeface="Arial" pitchFamily="34" charset="0"/>
              </a:rPr>
              <a:pPr/>
              <a:t>4</a:t>
            </a:fld>
            <a:endParaRPr lang="en-US" smtClean="0">
              <a:latin typeface="Arial" pitchFamily="34" charset="0"/>
            </a:endParaRPr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8AB072-7B7B-4F1A-8B71-43D783136829}" type="slidenum">
              <a:rPr lang="en-US" smtClean="0"/>
              <a:pPr/>
              <a:t>5</a:t>
            </a:fld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6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166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z="1100" dirty="0"/>
              <a:t>48 will be adopting</a:t>
            </a:r>
          </a:p>
        </p:txBody>
      </p:sp>
      <p:sp>
        <p:nvSpPr>
          <p:cNvPr id="11059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5C9E016-C552-4392-81EB-605F898AC076}" type="slidenum">
              <a:rPr 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en-US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2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22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b="1" dirty="0" smtClean="0"/>
              <a:t>Goal </a:t>
            </a:r>
            <a:r>
              <a:rPr lang="en-US" dirty="0" smtClean="0"/>
              <a:t>is to develop a set of shared national standards ensuring that students in every state are held</a:t>
            </a:r>
            <a:r>
              <a:rPr lang="en-US" baseline="0" dirty="0" smtClean="0"/>
              <a:t> to the same level of expectations that students in the world’s highest-performing countries are, and that they gain the knowledge and skills that will prepare them for success in postsecondary education and in the global arena.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9516010-63D7-444A-B096-09CD3AEC8B5A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4000">
                <a:schemeClr val="accent1">
                  <a:lumMod val="60000"/>
                  <a:lumOff val="40000"/>
                </a:schemeClr>
              </a:gs>
              <a:gs pos="83000">
                <a:schemeClr val="accent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b="1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41000">
                <a:schemeClr val="accent1">
                  <a:alpha val="0"/>
                </a:schemeClr>
              </a:gs>
              <a:gs pos="5700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alpha val="0"/>
                </a:schemeClr>
              </a:gs>
            </a:gsLst>
            <a:lin ang="6000000" scaled="0"/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b="1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0" y="5545932"/>
            <a:ext cx="9146383" cy="1314449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33337 h 1214437"/>
              <a:gd name="connsiteX1" fmla="*/ 6305550 w 9134475"/>
              <a:gd name="connsiteY1" fmla="*/ 1100137 h 1214437"/>
              <a:gd name="connsiteX2" fmla="*/ 9044270 w 9134475"/>
              <a:gd name="connsiteY2" fmla="*/ 0 h 1214437"/>
              <a:gd name="connsiteX3" fmla="*/ 9134475 w 9134475"/>
              <a:gd name="connsiteY3" fmla="*/ 1214437 h 1214437"/>
              <a:gd name="connsiteX4" fmla="*/ 0 w 9134475"/>
              <a:gd name="connsiteY4" fmla="*/ 1214437 h 1214437"/>
              <a:gd name="connsiteX5" fmla="*/ 0 w 9134475"/>
              <a:gd name="connsiteY5" fmla="*/ 33337 h 1214437"/>
              <a:gd name="connsiteX0" fmla="*/ 0 w 9134475"/>
              <a:gd name="connsiteY0" fmla="*/ 130968 h 1312068"/>
              <a:gd name="connsiteX1" fmla="*/ 6305550 w 9134475"/>
              <a:gd name="connsiteY1" fmla="*/ 1197768 h 1312068"/>
              <a:gd name="connsiteX2" fmla="*/ 9113111 w 9134475"/>
              <a:gd name="connsiteY2" fmla="*/ 0 h 1312068"/>
              <a:gd name="connsiteX3" fmla="*/ 9134475 w 9134475"/>
              <a:gd name="connsiteY3" fmla="*/ 1312068 h 1312068"/>
              <a:gd name="connsiteX4" fmla="*/ 0 w 9134475"/>
              <a:gd name="connsiteY4" fmla="*/ 1312068 h 1312068"/>
              <a:gd name="connsiteX5" fmla="*/ 0 w 9134475"/>
              <a:gd name="connsiteY5" fmla="*/ 130968 h 1312068"/>
              <a:gd name="connsiteX0" fmla="*/ 0 w 9113111"/>
              <a:gd name="connsiteY0" fmla="*/ 130968 h 1312068"/>
              <a:gd name="connsiteX1" fmla="*/ 6305550 w 9113111"/>
              <a:gd name="connsiteY1" fmla="*/ 1197768 h 1312068"/>
              <a:gd name="connsiteX2" fmla="*/ 9113111 w 9113111"/>
              <a:gd name="connsiteY2" fmla="*/ 0 h 1312068"/>
              <a:gd name="connsiteX3" fmla="*/ 8958813 w 9113111"/>
              <a:gd name="connsiteY3" fmla="*/ 1009649 h 1312068"/>
              <a:gd name="connsiteX4" fmla="*/ 0 w 9113111"/>
              <a:gd name="connsiteY4" fmla="*/ 1312068 h 1312068"/>
              <a:gd name="connsiteX5" fmla="*/ 0 w 9113111"/>
              <a:gd name="connsiteY5" fmla="*/ 130968 h 1312068"/>
              <a:gd name="connsiteX0" fmla="*/ 0 w 9117860"/>
              <a:gd name="connsiteY0" fmla="*/ 130968 h 1314449"/>
              <a:gd name="connsiteX1" fmla="*/ 6305550 w 9117860"/>
              <a:gd name="connsiteY1" fmla="*/ 1197768 h 1314449"/>
              <a:gd name="connsiteX2" fmla="*/ 9113111 w 9117860"/>
              <a:gd name="connsiteY2" fmla="*/ 0 h 1314449"/>
              <a:gd name="connsiteX3" fmla="*/ 9117860 w 9117860"/>
              <a:gd name="connsiteY3" fmla="*/ 1314449 h 1314449"/>
              <a:gd name="connsiteX4" fmla="*/ 0 w 9117860"/>
              <a:gd name="connsiteY4" fmla="*/ 1312068 h 1314449"/>
              <a:gd name="connsiteX5" fmla="*/ 0 w 9117860"/>
              <a:gd name="connsiteY5" fmla="*/ 130968 h 1314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17860" h="1314449">
                <a:moveTo>
                  <a:pt x="0" y="130968"/>
                </a:moveTo>
                <a:lnTo>
                  <a:pt x="6305550" y="1197768"/>
                </a:lnTo>
                <a:lnTo>
                  <a:pt x="9113111" y="0"/>
                </a:lnTo>
                <a:lnTo>
                  <a:pt x="9117860" y="1314449"/>
                </a:lnTo>
                <a:lnTo>
                  <a:pt x="0" y="1312068"/>
                </a:lnTo>
                <a:lnTo>
                  <a:pt x="0" y="130968"/>
                </a:lnTo>
                <a:close/>
              </a:path>
            </a:pathLst>
          </a:custGeom>
          <a:gradFill>
            <a:gsLst>
              <a:gs pos="0">
                <a:schemeClr val="accent3">
                  <a:lumMod val="40000"/>
                  <a:lumOff val="60000"/>
                </a:schemeClr>
              </a:gs>
              <a:gs pos="50000">
                <a:schemeClr val="accent3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US" b="1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0" y="1676400"/>
            <a:ext cx="3886200" cy="1524000"/>
          </a:xfrm>
        </p:spPr>
        <p:txBody>
          <a:bodyPr anchor="b" anchorCtr="0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0" y="3203574"/>
            <a:ext cx="3886200" cy="1825625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5262465"/>
            <a:ext cx="9144000" cy="7464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30" y="5502670"/>
            <a:ext cx="9144066" cy="1271150"/>
          </a:xfrm>
          <a:custGeom>
            <a:avLst/>
            <a:gdLst>
              <a:gd name="connsiteX0" fmla="*/ 9331 w 9144000"/>
              <a:gd name="connsiteY0" fmla="*/ 111968 h 1278294"/>
              <a:gd name="connsiteX1" fmla="*/ 6288833 w 9144000"/>
              <a:gd name="connsiteY1" fmla="*/ 1194319 h 1278294"/>
              <a:gd name="connsiteX2" fmla="*/ 9144000 w 9144000"/>
              <a:gd name="connsiteY2" fmla="*/ 0 h 1278294"/>
              <a:gd name="connsiteX3" fmla="*/ 9144000 w 9144000"/>
              <a:gd name="connsiteY3" fmla="*/ 83976 h 1278294"/>
              <a:gd name="connsiteX4" fmla="*/ 6279502 w 9144000"/>
              <a:gd name="connsiteY4" fmla="*/ 1278294 h 1278294"/>
              <a:gd name="connsiteX5" fmla="*/ 0 w 9144000"/>
              <a:gd name="connsiteY5" fmla="*/ 195943 h 1278294"/>
              <a:gd name="connsiteX6" fmla="*/ 9331 w 9144000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71644 w 9134669"/>
              <a:gd name="connsiteY5" fmla="*/ 388824 h 1278294"/>
              <a:gd name="connsiteX6" fmla="*/ 0 w 9134669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94 w 9134669"/>
              <a:gd name="connsiteY5" fmla="*/ 195943 h 1278294"/>
              <a:gd name="connsiteX6" fmla="*/ 0 w 9134669"/>
              <a:gd name="connsiteY6" fmla="*/ 111968 h 1278294"/>
              <a:gd name="connsiteX0" fmla="*/ 49877 w 9134540"/>
              <a:gd name="connsiteY0" fmla="*/ 42912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49877 w 9134540"/>
              <a:gd name="connsiteY6" fmla="*/ 42912 h 1278294"/>
              <a:gd name="connsiteX0" fmla="*/ 2252 w 9134540"/>
              <a:gd name="connsiteY0" fmla="*/ 116731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279373 w 9134540"/>
              <a:gd name="connsiteY1" fmla="*/ 1234801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307948 w 9134540"/>
              <a:gd name="connsiteY1" fmla="*/ 1189558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28287"/>
              <a:gd name="connsiteX1" fmla="*/ 6307948 w 9134540"/>
              <a:gd name="connsiteY1" fmla="*/ 1189558 h 1228287"/>
              <a:gd name="connsiteX2" fmla="*/ 9134540 w 9134540"/>
              <a:gd name="connsiteY2" fmla="*/ 0 h 1228287"/>
              <a:gd name="connsiteX3" fmla="*/ 9134540 w 9134540"/>
              <a:gd name="connsiteY3" fmla="*/ 83976 h 1228287"/>
              <a:gd name="connsiteX4" fmla="*/ 6270042 w 9134540"/>
              <a:gd name="connsiteY4" fmla="*/ 1228287 h 1228287"/>
              <a:gd name="connsiteX5" fmla="*/ 65 w 9134540"/>
              <a:gd name="connsiteY5" fmla="*/ 195943 h 1228287"/>
              <a:gd name="connsiteX6" fmla="*/ 2252 w 9134540"/>
              <a:gd name="connsiteY6" fmla="*/ 116731 h 1228287"/>
              <a:gd name="connsiteX0" fmla="*/ 2252 w 9134540"/>
              <a:gd name="connsiteY0" fmla="*/ 116731 h 1266387"/>
              <a:gd name="connsiteX1" fmla="*/ 6307948 w 9134540"/>
              <a:gd name="connsiteY1" fmla="*/ 1189558 h 1266387"/>
              <a:gd name="connsiteX2" fmla="*/ 9134540 w 9134540"/>
              <a:gd name="connsiteY2" fmla="*/ 0 h 1266387"/>
              <a:gd name="connsiteX3" fmla="*/ 9134540 w 9134540"/>
              <a:gd name="connsiteY3" fmla="*/ 83976 h 1266387"/>
              <a:gd name="connsiteX4" fmla="*/ 6315286 w 9134540"/>
              <a:gd name="connsiteY4" fmla="*/ 1266387 h 1266387"/>
              <a:gd name="connsiteX5" fmla="*/ 65 w 9134540"/>
              <a:gd name="connsiteY5" fmla="*/ 195943 h 1266387"/>
              <a:gd name="connsiteX6" fmla="*/ 2252 w 9134540"/>
              <a:gd name="connsiteY6" fmla="*/ 116731 h 1266387"/>
              <a:gd name="connsiteX0" fmla="*/ 2252 w 9134540"/>
              <a:gd name="connsiteY0" fmla="*/ 152450 h 1302106"/>
              <a:gd name="connsiteX1" fmla="*/ 6307948 w 9134540"/>
              <a:gd name="connsiteY1" fmla="*/ 1225277 h 1302106"/>
              <a:gd name="connsiteX2" fmla="*/ 8932134 w 9134540"/>
              <a:gd name="connsiteY2" fmla="*/ 0 h 1302106"/>
              <a:gd name="connsiteX3" fmla="*/ 9134540 w 9134540"/>
              <a:gd name="connsiteY3" fmla="*/ 119695 h 1302106"/>
              <a:gd name="connsiteX4" fmla="*/ 6315286 w 9134540"/>
              <a:gd name="connsiteY4" fmla="*/ 1302106 h 1302106"/>
              <a:gd name="connsiteX5" fmla="*/ 65 w 9134540"/>
              <a:gd name="connsiteY5" fmla="*/ 231662 h 1302106"/>
              <a:gd name="connsiteX6" fmla="*/ 2252 w 9134540"/>
              <a:gd name="connsiteY6" fmla="*/ 152450 h 1302106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34540 w 9144066"/>
              <a:gd name="connsiteY3" fmla="*/ 88739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051196 w 9144066"/>
              <a:gd name="connsiteY3" fmla="*/ 236376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41683 w 9144066"/>
              <a:gd name="connsiteY3" fmla="*/ 79214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66" h="1271150">
                <a:moveTo>
                  <a:pt x="2252" y="121494"/>
                </a:moveTo>
                <a:lnTo>
                  <a:pt x="6307948" y="1194321"/>
                </a:lnTo>
                <a:lnTo>
                  <a:pt x="9144066" y="0"/>
                </a:lnTo>
                <a:cubicBezTo>
                  <a:pt x="9143272" y="26405"/>
                  <a:pt x="9142477" y="52809"/>
                  <a:pt x="9141683" y="79214"/>
                </a:cubicBezTo>
                <a:lnTo>
                  <a:pt x="6315286" y="1271150"/>
                </a:lnTo>
                <a:lnTo>
                  <a:pt x="65" y="200706"/>
                </a:lnTo>
                <a:cubicBezTo>
                  <a:pt x="0" y="172714"/>
                  <a:pt x="2317" y="149486"/>
                  <a:pt x="2252" y="1214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065D4-37D2-4489-8411-460F2180D162}" type="datetimeFigureOut">
              <a:rPr lang="en-US" smtClean="0"/>
              <a:t>10/25/2012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DF1B5621-8F26-4864-B710-B0DE6578752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065D4-37D2-4489-8411-460F2180D162}" type="datetimeFigureOut">
              <a:rPr lang="en-US" smtClean="0"/>
              <a:t>10/25/2012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B5621-8F26-4864-B710-B0DE6578752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065D4-37D2-4489-8411-460F2180D162}" type="datetimeFigureOut">
              <a:rPr lang="en-US" smtClean="0"/>
              <a:t>10/25/2012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B5621-8F26-4864-B710-B0DE6578752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ktangel 2"/>
          <p:cNvSpPr>
            <a:spLocks noChangeArrowheads="1"/>
          </p:cNvSpPr>
          <p:nvPr/>
        </p:nvSpPr>
        <p:spPr bwMode="auto">
          <a:xfrm>
            <a:off x="0" y="795338"/>
            <a:ext cx="9144000" cy="1230312"/>
          </a:xfrm>
          <a:prstGeom prst="rect">
            <a:avLst/>
          </a:prstGeom>
          <a:gradFill flip="none" rotWithShape="1">
            <a:gsLst>
              <a:gs pos="21000">
                <a:srgbClr val="7DC8DF"/>
              </a:gs>
              <a:gs pos="100000">
                <a:srgbClr val="6699FF"/>
              </a:gs>
            </a:gsLst>
            <a:lin ang="5400000" scaled="1"/>
            <a:tileRect/>
          </a:gra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indent="-342900" algn="ctr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endParaRPr lang="da-DK" sz="1600" b="1" kern="0" noProof="1">
              <a:solidFill>
                <a:srgbClr val="FFFFFF"/>
              </a:solidFill>
              <a:latin typeface="Arial" pitchFamily="34" charset="0"/>
              <a:ea typeface="ＭＳ Ｐゴシック" pitchFamily="-97" charset="-128"/>
            </a:endParaRPr>
          </a:p>
        </p:txBody>
      </p:sp>
      <p:pic>
        <p:nvPicPr>
          <p:cNvPr id="6" name="Billede 3" descr="dreamstime_Handsoverlapping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53288" y="785813"/>
            <a:ext cx="1890712" cy="1227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457200" y="2298700"/>
            <a:ext cx="8229600" cy="38274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/>
                <a:cs typeface="Arial"/>
              </a:defRPr>
            </a:lvl1pPr>
            <a:lvl2pPr>
              <a:defRPr>
                <a:solidFill>
                  <a:srgbClr val="000000"/>
                </a:solidFill>
                <a:latin typeface="Arial"/>
                <a:cs typeface="Arial"/>
              </a:defRPr>
            </a:lvl2pPr>
            <a:lvl3pPr>
              <a:defRPr>
                <a:solidFill>
                  <a:srgbClr val="000000"/>
                </a:solidFill>
                <a:latin typeface="Arial"/>
                <a:cs typeface="Arial"/>
              </a:defRPr>
            </a:lvl3pPr>
            <a:lvl4pPr>
              <a:defRPr>
                <a:solidFill>
                  <a:srgbClr val="000000"/>
                </a:solidFill>
                <a:latin typeface="Arial"/>
                <a:cs typeface="Arial"/>
              </a:defRPr>
            </a:lvl4pPr>
            <a:lvl5pPr>
              <a:defRPr>
                <a:solidFill>
                  <a:srgbClr val="000000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da-DK" dirty="0" smtClean="0"/>
              <a:t>Klik for at redigere teksttypografierne i masteren</a:t>
            </a:r>
          </a:p>
          <a:p>
            <a:pPr lvl="1"/>
            <a:r>
              <a:rPr lang="da-DK" dirty="0" smtClean="0"/>
              <a:t>Andet niveau</a:t>
            </a:r>
          </a:p>
          <a:p>
            <a:pPr lvl="2"/>
            <a:r>
              <a:rPr lang="da-DK" dirty="0" smtClean="0"/>
              <a:t>Tredje niveau</a:t>
            </a:r>
          </a:p>
          <a:p>
            <a:pPr lvl="3"/>
            <a:r>
              <a:rPr lang="da-DK" dirty="0" smtClean="0"/>
              <a:t>Fjerde niveau</a:t>
            </a:r>
          </a:p>
          <a:p>
            <a:pPr lvl="4"/>
            <a:r>
              <a:rPr lang="da-DK" dirty="0" smtClean="0"/>
              <a:t>Femte niveau</a:t>
            </a:r>
            <a:endParaRPr lang="da-DK" dirty="0"/>
          </a:p>
        </p:txBody>
      </p:sp>
      <p:sp>
        <p:nvSpPr>
          <p:cNvPr id="10" name="Titel 1"/>
          <p:cNvSpPr>
            <a:spLocks noGrp="1"/>
          </p:cNvSpPr>
          <p:nvPr>
            <p:ph type="title"/>
          </p:nvPr>
        </p:nvSpPr>
        <p:spPr>
          <a:xfrm>
            <a:off x="177800" y="833438"/>
            <a:ext cx="4584700" cy="563562"/>
          </a:xfrm>
          <a:prstGeom prst="rect">
            <a:avLst/>
          </a:prstGeom>
        </p:spPr>
        <p:txBody>
          <a:bodyPr/>
          <a:lstStyle>
            <a:lvl1pPr algn="l">
              <a:defRPr sz="3200">
                <a:latin typeface="Arial"/>
                <a:cs typeface="Arial"/>
              </a:defRPr>
            </a:lvl1pPr>
          </a:lstStyle>
          <a:p>
            <a:r>
              <a:rPr lang="da-DK" dirty="0" smtClean="0"/>
              <a:t>Klik for at redigere i masteren</a:t>
            </a:r>
            <a:endParaRPr lang="da-DK" dirty="0"/>
          </a:p>
        </p:txBody>
      </p:sp>
      <p:sp>
        <p:nvSpPr>
          <p:cNvPr id="11" name="Pladsholder til tekst 2"/>
          <p:cNvSpPr>
            <a:spLocks noGrp="1"/>
          </p:cNvSpPr>
          <p:nvPr>
            <p:ph type="body" idx="13"/>
          </p:nvPr>
        </p:nvSpPr>
        <p:spPr>
          <a:xfrm>
            <a:off x="177800" y="1447800"/>
            <a:ext cx="5369560" cy="44195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>
                <a:latin typeface="Arial"/>
                <a:cs typeface="Arial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dirty="0" smtClean="0"/>
              <a:t>Klik for at redigere teksttypografierne i masteren</a:t>
            </a:r>
          </a:p>
        </p:txBody>
      </p:sp>
      <p:sp>
        <p:nvSpPr>
          <p:cNvPr id="7" name="Pladsholder til dato 3"/>
          <p:cNvSpPr>
            <a:spLocks noGrp="1"/>
          </p:cNvSpPr>
          <p:nvPr userDrawn="1"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rgbClr val="000000"/>
                </a:solidFill>
                <a:latin typeface="Arial" charset="0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da-DK"/>
              <a:t>Your footnote</a:t>
            </a:r>
          </a:p>
        </p:txBody>
      </p:sp>
      <p:sp>
        <p:nvSpPr>
          <p:cNvPr id="8" name="Pladsholder til diasnummer 5"/>
          <p:cNvSpPr>
            <a:spLocks noGrp="1"/>
          </p:cNvSpPr>
          <p:nvPr userDrawn="1">
            <p:ph type="sldNum" sz="quarter" idx="15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rgbClr val="000000"/>
                </a:solidFill>
                <a:latin typeface="Arial" charset="0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da-DK"/>
              <a:t>Your Logo</a:t>
            </a:r>
          </a:p>
        </p:txBody>
      </p:sp>
    </p:spTree>
    <p:extLst>
      <p:ext uri="{BB962C8B-B14F-4D97-AF65-F5344CB8AC3E}">
        <p14:creationId xmlns:p14="http://schemas.microsoft.com/office/powerpoint/2010/main" val="42252256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00201"/>
            <a:ext cx="7772400" cy="3733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065D4-37D2-4489-8411-460F2180D162}" type="datetimeFigureOut">
              <a:rPr lang="en-US" smtClean="0"/>
              <a:t>10/25/2012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B5621-8F26-4864-B710-B0DE6578752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0" y="5545932"/>
            <a:ext cx="9146383" cy="1314449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33337 h 1214437"/>
              <a:gd name="connsiteX1" fmla="*/ 6305550 w 9134475"/>
              <a:gd name="connsiteY1" fmla="*/ 1100137 h 1214437"/>
              <a:gd name="connsiteX2" fmla="*/ 9044270 w 9134475"/>
              <a:gd name="connsiteY2" fmla="*/ 0 h 1214437"/>
              <a:gd name="connsiteX3" fmla="*/ 9134475 w 9134475"/>
              <a:gd name="connsiteY3" fmla="*/ 1214437 h 1214437"/>
              <a:gd name="connsiteX4" fmla="*/ 0 w 9134475"/>
              <a:gd name="connsiteY4" fmla="*/ 1214437 h 1214437"/>
              <a:gd name="connsiteX5" fmla="*/ 0 w 9134475"/>
              <a:gd name="connsiteY5" fmla="*/ 33337 h 1214437"/>
              <a:gd name="connsiteX0" fmla="*/ 0 w 9134475"/>
              <a:gd name="connsiteY0" fmla="*/ 130968 h 1312068"/>
              <a:gd name="connsiteX1" fmla="*/ 6305550 w 9134475"/>
              <a:gd name="connsiteY1" fmla="*/ 1197768 h 1312068"/>
              <a:gd name="connsiteX2" fmla="*/ 9113111 w 9134475"/>
              <a:gd name="connsiteY2" fmla="*/ 0 h 1312068"/>
              <a:gd name="connsiteX3" fmla="*/ 9134475 w 9134475"/>
              <a:gd name="connsiteY3" fmla="*/ 1312068 h 1312068"/>
              <a:gd name="connsiteX4" fmla="*/ 0 w 9134475"/>
              <a:gd name="connsiteY4" fmla="*/ 1312068 h 1312068"/>
              <a:gd name="connsiteX5" fmla="*/ 0 w 9134475"/>
              <a:gd name="connsiteY5" fmla="*/ 130968 h 1312068"/>
              <a:gd name="connsiteX0" fmla="*/ 0 w 9113111"/>
              <a:gd name="connsiteY0" fmla="*/ 130968 h 1312068"/>
              <a:gd name="connsiteX1" fmla="*/ 6305550 w 9113111"/>
              <a:gd name="connsiteY1" fmla="*/ 1197768 h 1312068"/>
              <a:gd name="connsiteX2" fmla="*/ 9113111 w 9113111"/>
              <a:gd name="connsiteY2" fmla="*/ 0 h 1312068"/>
              <a:gd name="connsiteX3" fmla="*/ 8958813 w 9113111"/>
              <a:gd name="connsiteY3" fmla="*/ 1009649 h 1312068"/>
              <a:gd name="connsiteX4" fmla="*/ 0 w 9113111"/>
              <a:gd name="connsiteY4" fmla="*/ 1312068 h 1312068"/>
              <a:gd name="connsiteX5" fmla="*/ 0 w 9113111"/>
              <a:gd name="connsiteY5" fmla="*/ 130968 h 1312068"/>
              <a:gd name="connsiteX0" fmla="*/ 0 w 9117860"/>
              <a:gd name="connsiteY0" fmla="*/ 130968 h 1314449"/>
              <a:gd name="connsiteX1" fmla="*/ 6305550 w 9117860"/>
              <a:gd name="connsiteY1" fmla="*/ 1197768 h 1314449"/>
              <a:gd name="connsiteX2" fmla="*/ 9113111 w 9117860"/>
              <a:gd name="connsiteY2" fmla="*/ 0 h 1314449"/>
              <a:gd name="connsiteX3" fmla="*/ 9117860 w 9117860"/>
              <a:gd name="connsiteY3" fmla="*/ 1314449 h 1314449"/>
              <a:gd name="connsiteX4" fmla="*/ 0 w 9117860"/>
              <a:gd name="connsiteY4" fmla="*/ 1312068 h 1314449"/>
              <a:gd name="connsiteX5" fmla="*/ 0 w 9117860"/>
              <a:gd name="connsiteY5" fmla="*/ 130968 h 1314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17860" h="1314449">
                <a:moveTo>
                  <a:pt x="0" y="130968"/>
                </a:moveTo>
                <a:lnTo>
                  <a:pt x="6305550" y="1197768"/>
                </a:lnTo>
                <a:lnTo>
                  <a:pt x="9113111" y="0"/>
                </a:lnTo>
                <a:lnTo>
                  <a:pt x="9117860" y="1314449"/>
                </a:lnTo>
                <a:lnTo>
                  <a:pt x="0" y="1312068"/>
                </a:lnTo>
                <a:lnTo>
                  <a:pt x="0" y="130968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5000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14000">
                <a:srgbClr val="333333"/>
              </a:gs>
              <a:gs pos="83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41000">
                <a:srgbClr val="000000">
                  <a:alpha val="0"/>
                </a:srgbClr>
              </a:gs>
              <a:gs pos="57000">
                <a:srgbClr val="4D4D4D"/>
              </a:gs>
              <a:gs pos="100000">
                <a:srgbClr val="000000">
                  <a:alpha val="0"/>
                </a:srgbClr>
              </a:gs>
            </a:gsLst>
            <a:lin ang="6000000" scaled="0"/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633787"/>
            <a:ext cx="7772400" cy="1362075"/>
          </a:xfrm>
        </p:spPr>
        <p:txBody>
          <a:bodyPr anchor="t"/>
          <a:lstStyle>
            <a:lvl1pPr algn="l">
              <a:defRPr sz="4000" b="0" i="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33600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Rectangle 9"/>
          <p:cNvSpPr/>
          <p:nvPr/>
        </p:nvSpPr>
        <p:spPr>
          <a:xfrm>
            <a:off x="0" y="5262465"/>
            <a:ext cx="9144000" cy="7464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30" y="5502670"/>
            <a:ext cx="9144066" cy="1271150"/>
          </a:xfrm>
          <a:custGeom>
            <a:avLst/>
            <a:gdLst>
              <a:gd name="connsiteX0" fmla="*/ 9331 w 9144000"/>
              <a:gd name="connsiteY0" fmla="*/ 111968 h 1278294"/>
              <a:gd name="connsiteX1" fmla="*/ 6288833 w 9144000"/>
              <a:gd name="connsiteY1" fmla="*/ 1194319 h 1278294"/>
              <a:gd name="connsiteX2" fmla="*/ 9144000 w 9144000"/>
              <a:gd name="connsiteY2" fmla="*/ 0 h 1278294"/>
              <a:gd name="connsiteX3" fmla="*/ 9144000 w 9144000"/>
              <a:gd name="connsiteY3" fmla="*/ 83976 h 1278294"/>
              <a:gd name="connsiteX4" fmla="*/ 6279502 w 9144000"/>
              <a:gd name="connsiteY4" fmla="*/ 1278294 h 1278294"/>
              <a:gd name="connsiteX5" fmla="*/ 0 w 9144000"/>
              <a:gd name="connsiteY5" fmla="*/ 195943 h 1278294"/>
              <a:gd name="connsiteX6" fmla="*/ 9331 w 9144000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71644 w 9134669"/>
              <a:gd name="connsiteY5" fmla="*/ 388824 h 1278294"/>
              <a:gd name="connsiteX6" fmla="*/ 0 w 9134669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94 w 9134669"/>
              <a:gd name="connsiteY5" fmla="*/ 195943 h 1278294"/>
              <a:gd name="connsiteX6" fmla="*/ 0 w 9134669"/>
              <a:gd name="connsiteY6" fmla="*/ 111968 h 1278294"/>
              <a:gd name="connsiteX0" fmla="*/ 49877 w 9134540"/>
              <a:gd name="connsiteY0" fmla="*/ 42912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49877 w 9134540"/>
              <a:gd name="connsiteY6" fmla="*/ 42912 h 1278294"/>
              <a:gd name="connsiteX0" fmla="*/ 2252 w 9134540"/>
              <a:gd name="connsiteY0" fmla="*/ 116731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279373 w 9134540"/>
              <a:gd name="connsiteY1" fmla="*/ 1234801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307948 w 9134540"/>
              <a:gd name="connsiteY1" fmla="*/ 1189558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28287"/>
              <a:gd name="connsiteX1" fmla="*/ 6307948 w 9134540"/>
              <a:gd name="connsiteY1" fmla="*/ 1189558 h 1228287"/>
              <a:gd name="connsiteX2" fmla="*/ 9134540 w 9134540"/>
              <a:gd name="connsiteY2" fmla="*/ 0 h 1228287"/>
              <a:gd name="connsiteX3" fmla="*/ 9134540 w 9134540"/>
              <a:gd name="connsiteY3" fmla="*/ 83976 h 1228287"/>
              <a:gd name="connsiteX4" fmla="*/ 6270042 w 9134540"/>
              <a:gd name="connsiteY4" fmla="*/ 1228287 h 1228287"/>
              <a:gd name="connsiteX5" fmla="*/ 65 w 9134540"/>
              <a:gd name="connsiteY5" fmla="*/ 195943 h 1228287"/>
              <a:gd name="connsiteX6" fmla="*/ 2252 w 9134540"/>
              <a:gd name="connsiteY6" fmla="*/ 116731 h 1228287"/>
              <a:gd name="connsiteX0" fmla="*/ 2252 w 9134540"/>
              <a:gd name="connsiteY0" fmla="*/ 116731 h 1266387"/>
              <a:gd name="connsiteX1" fmla="*/ 6307948 w 9134540"/>
              <a:gd name="connsiteY1" fmla="*/ 1189558 h 1266387"/>
              <a:gd name="connsiteX2" fmla="*/ 9134540 w 9134540"/>
              <a:gd name="connsiteY2" fmla="*/ 0 h 1266387"/>
              <a:gd name="connsiteX3" fmla="*/ 9134540 w 9134540"/>
              <a:gd name="connsiteY3" fmla="*/ 83976 h 1266387"/>
              <a:gd name="connsiteX4" fmla="*/ 6315286 w 9134540"/>
              <a:gd name="connsiteY4" fmla="*/ 1266387 h 1266387"/>
              <a:gd name="connsiteX5" fmla="*/ 65 w 9134540"/>
              <a:gd name="connsiteY5" fmla="*/ 195943 h 1266387"/>
              <a:gd name="connsiteX6" fmla="*/ 2252 w 9134540"/>
              <a:gd name="connsiteY6" fmla="*/ 116731 h 1266387"/>
              <a:gd name="connsiteX0" fmla="*/ 2252 w 9134540"/>
              <a:gd name="connsiteY0" fmla="*/ 152450 h 1302106"/>
              <a:gd name="connsiteX1" fmla="*/ 6307948 w 9134540"/>
              <a:gd name="connsiteY1" fmla="*/ 1225277 h 1302106"/>
              <a:gd name="connsiteX2" fmla="*/ 8932134 w 9134540"/>
              <a:gd name="connsiteY2" fmla="*/ 0 h 1302106"/>
              <a:gd name="connsiteX3" fmla="*/ 9134540 w 9134540"/>
              <a:gd name="connsiteY3" fmla="*/ 119695 h 1302106"/>
              <a:gd name="connsiteX4" fmla="*/ 6315286 w 9134540"/>
              <a:gd name="connsiteY4" fmla="*/ 1302106 h 1302106"/>
              <a:gd name="connsiteX5" fmla="*/ 65 w 9134540"/>
              <a:gd name="connsiteY5" fmla="*/ 231662 h 1302106"/>
              <a:gd name="connsiteX6" fmla="*/ 2252 w 9134540"/>
              <a:gd name="connsiteY6" fmla="*/ 152450 h 1302106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34540 w 9144066"/>
              <a:gd name="connsiteY3" fmla="*/ 88739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051196 w 9144066"/>
              <a:gd name="connsiteY3" fmla="*/ 236376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41683 w 9144066"/>
              <a:gd name="connsiteY3" fmla="*/ 79214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66" h="1271150">
                <a:moveTo>
                  <a:pt x="2252" y="121494"/>
                </a:moveTo>
                <a:lnTo>
                  <a:pt x="6307948" y="1194321"/>
                </a:lnTo>
                <a:lnTo>
                  <a:pt x="9144066" y="0"/>
                </a:lnTo>
                <a:cubicBezTo>
                  <a:pt x="9143272" y="26405"/>
                  <a:pt x="9142477" y="52809"/>
                  <a:pt x="9141683" y="79214"/>
                </a:cubicBezTo>
                <a:lnTo>
                  <a:pt x="6315286" y="1271150"/>
                </a:lnTo>
                <a:lnTo>
                  <a:pt x="65" y="200706"/>
                </a:lnTo>
                <a:cubicBezTo>
                  <a:pt x="0" y="172714"/>
                  <a:pt x="2317" y="149486"/>
                  <a:pt x="2252" y="1214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065D4-37D2-4489-8411-460F2180D162}" type="datetimeFigureOut">
              <a:rPr lang="en-US" smtClean="0"/>
              <a:t>10/25/2012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B5621-8F26-4864-B710-B0DE6578752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065D4-37D2-4489-8411-460F2180D162}" type="datetimeFigureOut">
              <a:rPr lang="en-US" smtClean="0"/>
              <a:t>10/25/2012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B5621-8F26-4864-B710-B0DE65787527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685800" y="1536192"/>
            <a:ext cx="3657600" cy="387705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4"/>
          </p:nvPr>
        </p:nvSpPr>
        <p:spPr>
          <a:xfrm>
            <a:off x="4800600" y="1536192"/>
            <a:ext cx="3657600" cy="387705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1"/>
              </a:gs>
              <a:gs pos="40000">
                <a:schemeClr val="accent1">
                  <a:lumMod val="40000"/>
                  <a:lumOff val="60000"/>
                </a:schemeClr>
              </a:gs>
              <a:gs pos="4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52000">
                <a:schemeClr val="accent3">
                  <a:lumMod val="40000"/>
                  <a:lumOff val="60000"/>
                </a:schemeClr>
              </a:gs>
              <a:gs pos="66000">
                <a:schemeClr val="accent3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535113"/>
            <a:ext cx="3657600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535113"/>
            <a:ext cx="3657600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Freeform 11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065D4-37D2-4489-8411-460F2180D162}" type="datetimeFigureOut">
              <a:rPr lang="en-US" smtClean="0"/>
              <a:t>10/25/2012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B5621-8F26-4864-B710-B0DE65787527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3"/>
          </p:nvPr>
        </p:nvSpPr>
        <p:spPr>
          <a:xfrm>
            <a:off x="685800" y="2209800"/>
            <a:ext cx="3657600" cy="3200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7" name="Content Placeholder 16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657600" cy="3200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>
          <a:xfrm>
            <a:off x="1" y="5010151"/>
            <a:ext cx="7439025" cy="157162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15827" h="1571625">
                <a:moveTo>
                  <a:pt x="0" y="0"/>
                </a:moveTo>
                <a:lnTo>
                  <a:pt x="7415827" y="866775"/>
                </a:lnTo>
                <a:lnTo>
                  <a:pt x="0" y="157162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24000">
                <a:srgbClr val="333333"/>
              </a:gs>
              <a:gs pos="90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0" y="5731667"/>
            <a:ext cx="9147178" cy="1126333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0 w 9144000"/>
              <a:gd name="connsiteY3" fmla="*/ 1065657 h 1075182"/>
              <a:gd name="connsiteX4" fmla="*/ 20 w 9144000"/>
              <a:gd name="connsiteY4" fmla="*/ 818007 h 1075182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854092 w 9124990"/>
              <a:gd name="connsiteY2" fmla="*/ 585026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9122615 w 9124990"/>
              <a:gd name="connsiteY2" fmla="*/ 1063889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766171 w 9124990"/>
              <a:gd name="connsiteY2" fmla="*/ 508228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8161"/>
              <a:gd name="connsiteY0" fmla="*/ 818007 h 1068407"/>
              <a:gd name="connsiteX1" fmla="*/ 9124990 w 9128161"/>
              <a:gd name="connsiteY1" fmla="*/ 0 h 1068407"/>
              <a:gd name="connsiteX2" fmla="*/ 9127369 w 9128161"/>
              <a:gd name="connsiteY2" fmla="*/ 1068407 h 1068407"/>
              <a:gd name="connsiteX3" fmla="*/ 0 w 9128161"/>
              <a:gd name="connsiteY3" fmla="*/ 1065657 h 1068407"/>
              <a:gd name="connsiteX4" fmla="*/ 20 w 9128161"/>
              <a:gd name="connsiteY4" fmla="*/ 818007 h 1068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28161" h="1068407">
                <a:moveTo>
                  <a:pt x="20" y="818007"/>
                </a:moveTo>
                <a:lnTo>
                  <a:pt x="9124990" y="0"/>
                </a:lnTo>
                <a:cubicBezTo>
                  <a:pt x="9124198" y="354630"/>
                  <a:pt x="9128161" y="713777"/>
                  <a:pt x="9127369" y="1068407"/>
                </a:cubicBezTo>
                <a:lnTo>
                  <a:pt x="0" y="1065657"/>
                </a:lnTo>
                <a:cubicBezTo>
                  <a:pt x="7" y="983107"/>
                  <a:pt x="13" y="900557"/>
                  <a:pt x="20" y="818007"/>
                </a:cubicBezTo>
                <a:close/>
              </a:path>
            </a:pathLst>
          </a:custGeom>
          <a:gradFill>
            <a:gsLst>
              <a:gs pos="39000">
                <a:schemeClr val="accent1"/>
              </a:gs>
              <a:gs pos="50000">
                <a:schemeClr val="accent1">
                  <a:lumMod val="40000"/>
                  <a:lumOff val="60000"/>
                </a:schemeClr>
              </a:gs>
              <a:gs pos="5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0" y="4973410"/>
            <a:ext cx="7674867" cy="928299"/>
          </a:xfrm>
          <a:custGeom>
            <a:avLst/>
            <a:gdLst>
              <a:gd name="connsiteX0" fmla="*/ 0 w 7548466"/>
              <a:gd name="connsiteY0" fmla="*/ 0 h 933061"/>
              <a:gd name="connsiteX1" fmla="*/ 9331 w 7548466"/>
              <a:gd name="connsiteY1" fmla="*/ 65314 h 933061"/>
              <a:gd name="connsiteX2" fmla="*/ 7221894 w 7548466"/>
              <a:gd name="connsiteY2" fmla="*/ 933061 h 933061"/>
              <a:gd name="connsiteX3" fmla="*/ 7548466 w 7548466"/>
              <a:gd name="connsiteY3" fmla="*/ 914400 h 933061"/>
              <a:gd name="connsiteX4" fmla="*/ 0 w 7548466"/>
              <a:gd name="connsiteY4" fmla="*/ 0 h 933061"/>
              <a:gd name="connsiteX0" fmla="*/ 131163 w 7539135"/>
              <a:gd name="connsiteY0" fmla="*/ 0 h 1042598"/>
              <a:gd name="connsiteX1" fmla="*/ 0 w 7539135"/>
              <a:gd name="connsiteY1" fmla="*/ 174851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0 w 7407972"/>
              <a:gd name="connsiteY0" fmla="*/ 0 h 1042598"/>
              <a:gd name="connsiteX1" fmla="*/ 85531 w 7407972"/>
              <a:gd name="connsiteY1" fmla="*/ 134370 h 1042598"/>
              <a:gd name="connsiteX2" fmla="*/ 7081400 w 7407972"/>
              <a:gd name="connsiteY2" fmla="*/ 1042598 h 1042598"/>
              <a:gd name="connsiteX3" fmla="*/ 7407972 w 7407972"/>
              <a:gd name="connsiteY3" fmla="*/ 1023937 h 1042598"/>
              <a:gd name="connsiteX4" fmla="*/ 0 w 7407972"/>
              <a:gd name="connsiteY4" fmla="*/ 0 h 1042598"/>
              <a:gd name="connsiteX0" fmla="*/ 131163 w 7539135"/>
              <a:gd name="connsiteY0" fmla="*/ 0 h 1042598"/>
              <a:gd name="connsiteX1" fmla="*/ 0 w 7539135"/>
              <a:gd name="connsiteY1" fmla="*/ 193902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59725 w 7539135"/>
              <a:gd name="connsiteY0" fmla="*/ 0 h 892580"/>
              <a:gd name="connsiteX1" fmla="*/ 0 w 7539135"/>
              <a:gd name="connsiteY1" fmla="*/ 43884 h 892580"/>
              <a:gd name="connsiteX2" fmla="*/ 7212563 w 7539135"/>
              <a:gd name="connsiteY2" fmla="*/ 892580 h 892580"/>
              <a:gd name="connsiteX3" fmla="*/ 7539135 w 7539135"/>
              <a:gd name="connsiteY3" fmla="*/ 873919 h 892580"/>
              <a:gd name="connsiteX4" fmla="*/ 59725 w 7539135"/>
              <a:gd name="connsiteY4" fmla="*/ 0 h 892580"/>
              <a:gd name="connsiteX0" fmla="*/ 194 w 7539135"/>
              <a:gd name="connsiteY0" fmla="*/ 0 h 923536"/>
              <a:gd name="connsiteX1" fmla="*/ 0 w 7539135"/>
              <a:gd name="connsiteY1" fmla="*/ 74840 h 923536"/>
              <a:gd name="connsiteX2" fmla="*/ 7212563 w 7539135"/>
              <a:gd name="connsiteY2" fmla="*/ 923536 h 923536"/>
              <a:gd name="connsiteX3" fmla="*/ 7539135 w 7539135"/>
              <a:gd name="connsiteY3" fmla="*/ 904875 h 923536"/>
              <a:gd name="connsiteX4" fmla="*/ 194 w 7539135"/>
              <a:gd name="connsiteY4" fmla="*/ 0 h 923536"/>
              <a:gd name="connsiteX0" fmla="*/ 194 w 7539135"/>
              <a:gd name="connsiteY0" fmla="*/ 0 h 904875"/>
              <a:gd name="connsiteX1" fmla="*/ 0 w 7539135"/>
              <a:gd name="connsiteY1" fmla="*/ 74840 h 904875"/>
              <a:gd name="connsiteX2" fmla="*/ 7212563 w 7539135"/>
              <a:gd name="connsiteY2" fmla="*/ 883055 h 904875"/>
              <a:gd name="connsiteX3" fmla="*/ 7539135 w 7539135"/>
              <a:gd name="connsiteY3" fmla="*/ 904875 h 904875"/>
              <a:gd name="connsiteX4" fmla="*/ 194 w 7539135"/>
              <a:gd name="connsiteY4" fmla="*/ 0 h 904875"/>
              <a:gd name="connsiteX0" fmla="*/ 194 w 7703442"/>
              <a:gd name="connsiteY0" fmla="*/ 0 h 1016794"/>
              <a:gd name="connsiteX1" fmla="*/ 0 w 7703442"/>
              <a:gd name="connsiteY1" fmla="*/ 74840 h 1016794"/>
              <a:gd name="connsiteX2" fmla="*/ 7212563 w 7703442"/>
              <a:gd name="connsiteY2" fmla="*/ 883055 h 1016794"/>
              <a:gd name="connsiteX3" fmla="*/ 7703442 w 7703442"/>
              <a:gd name="connsiteY3" fmla="*/ 1016794 h 1016794"/>
              <a:gd name="connsiteX4" fmla="*/ 194 w 7703442"/>
              <a:gd name="connsiteY4" fmla="*/ 0 h 1016794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12563 w 7674867"/>
              <a:gd name="connsiteY2" fmla="*/ 883055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30680"/>
              <a:gd name="connsiteX1" fmla="*/ 0 w 7674867"/>
              <a:gd name="connsiteY1" fmla="*/ 74840 h 930680"/>
              <a:gd name="connsiteX2" fmla="*/ 7293526 w 7674867"/>
              <a:gd name="connsiteY2" fmla="*/ 930680 h 930680"/>
              <a:gd name="connsiteX3" fmla="*/ 7674867 w 7674867"/>
              <a:gd name="connsiteY3" fmla="*/ 897731 h 930680"/>
              <a:gd name="connsiteX4" fmla="*/ 194 w 7674867"/>
              <a:gd name="connsiteY4" fmla="*/ 0 h 930680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3526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38758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8289 w 7674867"/>
              <a:gd name="connsiteY2" fmla="*/ 661599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28299"/>
              <a:gd name="connsiteX1" fmla="*/ 0 w 7674867"/>
              <a:gd name="connsiteY1" fmla="*/ 74840 h 928299"/>
              <a:gd name="connsiteX2" fmla="*/ 7298289 w 7674867"/>
              <a:gd name="connsiteY2" fmla="*/ 928299 h 928299"/>
              <a:gd name="connsiteX3" fmla="*/ 7674867 w 7674867"/>
              <a:gd name="connsiteY3" fmla="*/ 897731 h 928299"/>
              <a:gd name="connsiteX4" fmla="*/ 194 w 7674867"/>
              <a:gd name="connsiteY4" fmla="*/ 0 h 928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74867" h="928299">
                <a:moveTo>
                  <a:pt x="194" y="0"/>
                </a:moveTo>
                <a:cubicBezTo>
                  <a:pt x="129" y="24947"/>
                  <a:pt x="65" y="49893"/>
                  <a:pt x="0" y="74840"/>
                </a:cubicBezTo>
                <a:lnTo>
                  <a:pt x="7298289" y="928299"/>
                </a:lnTo>
                <a:lnTo>
                  <a:pt x="7674867" y="897731"/>
                </a:lnTo>
                <a:lnTo>
                  <a:pt x="19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-2382" y="5696242"/>
            <a:ext cx="9146382" cy="930294"/>
          </a:xfrm>
          <a:custGeom>
            <a:avLst/>
            <a:gdLst>
              <a:gd name="connsiteX0" fmla="*/ 9153331 w 9153331"/>
              <a:gd name="connsiteY0" fmla="*/ 0 h 951723"/>
              <a:gd name="connsiteX1" fmla="*/ 0 w 9153331"/>
              <a:gd name="connsiteY1" fmla="*/ 867747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3331 w 9153331"/>
              <a:gd name="connsiteY0" fmla="*/ 0 h 951723"/>
              <a:gd name="connsiteX1" fmla="*/ 107265 w 9153331"/>
              <a:gd name="connsiteY1" fmla="*/ 901085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5715 w 9155715"/>
              <a:gd name="connsiteY0" fmla="*/ 0 h 951723"/>
              <a:gd name="connsiteX1" fmla="*/ 0 w 9155715"/>
              <a:gd name="connsiteY1" fmla="*/ 865366 h 951723"/>
              <a:gd name="connsiteX2" fmla="*/ 2384 w 9155715"/>
              <a:gd name="connsiteY2" fmla="*/ 951723 h 951723"/>
              <a:gd name="connsiteX3" fmla="*/ 9155715 w 9155715"/>
              <a:gd name="connsiteY3" fmla="*/ 83976 h 951723"/>
              <a:gd name="connsiteX4" fmla="*/ 9155715 w 9155715"/>
              <a:gd name="connsiteY4" fmla="*/ 0 h 951723"/>
              <a:gd name="connsiteX0" fmla="*/ 9155715 w 9155715"/>
              <a:gd name="connsiteY0" fmla="*/ 0 h 894573"/>
              <a:gd name="connsiteX1" fmla="*/ 0 w 9155715"/>
              <a:gd name="connsiteY1" fmla="*/ 865366 h 894573"/>
              <a:gd name="connsiteX2" fmla="*/ 197847 w 9155715"/>
              <a:gd name="connsiteY2" fmla="*/ 894573 h 894573"/>
              <a:gd name="connsiteX3" fmla="*/ 9155715 w 9155715"/>
              <a:gd name="connsiteY3" fmla="*/ 83976 h 894573"/>
              <a:gd name="connsiteX4" fmla="*/ 9155715 w 9155715"/>
              <a:gd name="connsiteY4" fmla="*/ 0 h 894573"/>
              <a:gd name="connsiteX0" fmla="*/ 9155715 w 9155715"/>
              <a:gd name="connsiteY0" fmla="*/ 0 h 946961"/>
              <a:gd name="connsiteX1" fmla="*/ 0 w 9155715"/>
              <a:gd name="connsiteY1" fmla="*/ 865366 h 946961"/>
              <a:gd name="connsiteX2" fmla="*/ 4768 w 9155715"/>
              <a:gd name="connsiteY2" fmla="*/ 946961 h 946961"/>
              <a:gd name="connsiteX3" fmla="*/ 9155715 w 9155715"/>
              <a:gd name="connsiteY3" fmla="*/ 83976 h 946961"/>
              <a:gd name="connsiteX4" fmla="*/ 9155715 w 9155715"/>
              <a:gd name="connsiteY4" fmla="*/ 0 h 946961"/>
              <a:gd name="connsiteX0" fmla="*/ 9155715 w 9155715"/>
              <a:gd name="connsiteY0" fmla="*/ 0 h 894574"/>
              <a:gd name="connsiteX1" fmla="*/ 0 w 9155715"/>
              <a:gd name="connsiteY1" fmla="*/ 865366 h 894574"/>
              <a:gd name="connsiteX2" fmla="*/ 97732 w 9155715"/>
              <a:gd name="connsiteY2" fmla="*/ 894574 h 894574"/>
              <a:gd name="connsiteX3" fmla="*/ 9155715 w 9155715"/>
              <a:gd name="connsiteY3" fmla="*/ 83976 h 894574"/>
              <a:gd name="connsiteX4" fmla="*/ 9155715 w 9155715"/>
              <a:gd name="connsiteY4" fmla="*/ 0 h 894574"/>
              <a:gd name="connsiteX0" fmla="*/ 9155715 w 9155715"/>
              <a:gd name="connsiteY0" fmla="*/ 0 h 939818"/>
              <a:gd name="connsiteX1" fmla="*/ 0 w 9155715"/>
              <a:gd name="connsiteY1" fmla="*/ 865366 h 939818"/>
              <a:gd name="connsiteX2" fmla="*/ 2384 w 9155715"/>
              <a:gd name="connsiteY2" fmla="*/ 939818 h 939818"/>
              <a:gd name="connsiteX3" fmla="*/ 9155715 w 9155715"/>
              <a:gd name="connsiteY3" fmla="*/ 83976 h 939818"/>
              <a:gd name="connsiteX4" fmla="*/ 9155715 w 9155715"/>
              <a:gd name="connsiteY4" fmla="*/ 0 h 939818"/>
              <a:gd name="connsiteX0" fmla="*/ 9015078 w 9155715"/>
              <a:gd name="connsiteY0" fmla="*/ 0 h 873143"/>
              <a:gd name="connsiteX1" fmla="*/ 0 w 9155715"/>
              <a:gd name="connsiteY1" fmla="*/ 798691 h 873143"/>
              <a:gd name="connsiteX2" fmla="*/ 2384 w 9155715"/>
              <a:gd name="connsiteY2" fmla="*/ 873143 h 873143"/>
              <a:gd name="connsiteX3" fmla="*/ 9155715 w 9155715"/>
              <a:gd name="connsiteY3" fmla="*/ 17301 h 873143"/>
              <a:gd name="connsiteX4" fmla="*/ 9015078 w 9155715"/>
              <a:gd name="connsiteY4" fmla="*/ 0 h 873143"/>
              <a:gd name="connsiteX0" fmla="*/ 9160482 w 9160482"/>
              <a:gd name="connsiteY0" fmla="*/ 0 h 930293"/>
              <a:gd name="connsiteX1" fmla="*/ 0 w 9160482"/>
              <a:gd name="connsiteY1" fmla="*/ 855841 h 930293"/>
              <a:gd name="connsiteX2" fmla="*/ 2384 w 9160482"/>
              <a:gd name="connsiteY2" fmla="*/ 930293 h 930293"/>
              <a:gd name="connsiteX3" fmla="*/ 9155715 w 9160482"/>
              <a:gd name="connsiteY3" fmla="*/ 74451 h 930293"/>
              <a:gd name="connsiteX4" fmla="*/ 9160482 w 9160482"/>
              <a:gd name="connsiteY4" fmla="*/ 0 h 930293"/>
              <a:gd name="connsiteX0" fmla="*/ 9072286 w 9155715"/>
              <a:gd name="connsiteY0" fmla="*/ 0 h 885050"/>
              <a:gd name="connsiteX1" fmla="*/ 0 w 9155715"/>
              <a:gd name="connsiteY1" fmla="*/ 810598 h 885050"/>
              <a:gd name="connsiteX2" fmla="*/ 2384 w 9155715"/>
              <a:gd name="connsiteY2" fmla="*/ 885050 h 885050"/>
              <a:gd name="connsiteX3" fmla="*/ 9155715 w 9155715"/>
              <a:gd name="connsiteY3" fmla="*/ 29208 h 885050"/>
              <a:gd name="connsiteX4" fmla="*/ 9072286 w 9155715"/>
              <a:gd name="connsiteY4" fmla="*/ 0 h 885050"/>
              <a:gd name="connsiteX0" fmla="*/ 9155715 w 9155715"/>
              <a:gd name="connsiteY0" fmla="*/ 0 h 930294"/>
              <a:gd name="connsiteX1" fmla="*/ 0 w 9155715"/>
              <a:gd name="connsiteY1" fmla="*/ 855842 h 930294"/>
              <a:gd name="connsiteX2" fmla="*/ 2384 w 9155715"/>
              <a:gd name="connsiteY2" fmla="*/ 930294 h 930294"/>
              <a:gd name="connsiteX3" fmla="*/ 9155715 w 9155715"/>
              <a:gd name="connsiteY3" fmla="*/ 74452 h 930294"/>
              <a:gd name="connsiteX4" fmla="*/ 9155715 w 9155715"/>
              <a:gd name="connsiteY4" fmla="*/ 0 h 93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5715" h="930294">
                <a:moveTo>
                  <a:pt x="9155715" y="0"/>
                </a:moveTo>
                <a:lnTo>
                  <a:pt x="0" y="855842"/>
                </a:lnTo>
                <a:cubicBezTo>
                  <a:pt x="795" y="884628"/>
                  <a:pt x="1589" y="901508"/>
                  <a:pt x="2384" y="930294"/>
                </a:cubicBezTo>
                <a:lnTo>
                  <a:pt x="9155715" y="74452"/>
                </a:lnTo>
                <a:lnTo>
                  <a:pt x="915571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065D4-37D2-4489-8411-460F2180D162}" type="datetimeFigureOut">
              <a:rPr lang="en-US" smtClean="0"/>
              <a:t>10/25/2012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B5621-8F26-4864-B710-B0DE6578752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/>
        </p:nvSpPr>
        <p:spPr>
          <a:xfrm>
            <a:off x="0" y="5731667"/>
            <a:ext cx="9147178" cy="1126333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0 w 9144000"/>
              <a:gd name="connsiteY3" fmla="*/ 1065657 h 1075182"/>
              <a:gd name="connsiteX4" fmla="*/ 20 w 9144000"/>
              <a:gd name="connsiteY4" fmla="*/ 818007 h 1075182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854092 w 9124990"/>
              <a:gd name="connsiteY2" fmla="*/ 585026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9122615 w 9124990"/>
              <a:gd name="connsiteY2" fmla="*/ 1063889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766171 w 9124990"/>
              <a:gd name="connsiteY2" fmla="*/ 508228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8161"/>
              <a:gd name="connsiteY0" fmla="*/ 818007 h 1068407"/>
              <a:gd name="connsiteX1" fmla="*/ 9124990 w 9128161"/>
              <a:gd name="connsiteY1" fmla="*/ 0 h 1068407"/>
              <a:gd name="connsiteX2" fmla="*/ 9127369 w 9128161"/>
              <a:gd name="connsiteY2" fmla="*/ 1068407 h 1068407"/>
              <a:gd name="connsiteX3" fmla="*/ 0 w 9128161"/>
              <a:gd name="connsiteY3" fmla="*/ 1065657 h 1068407"/>
              <a:gd name="connsiteX4" fmla="*/ 20 w 9128161"/>
              <a:gd name="connsiteY4" fmla="*/ 818007 h 1068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28161" h="1068407">
                <a:moveTo>
                  <a:pt x="20" y="818007"/>
                </a:moveTo>
                <a:lnTo>
                  <a:pt x="9124990" y="0"/>
                </a:lnTo>
                <a:cubicBezTo>
                  <a:pt x="9124198" y="354630"/>
                  <a:pt x="9128161" y="713777"/>
                  <a:pt x="9127369" y="1068407"/>
                </a:cubicBezTo>
                <a:lnTo>
                  <a:pt x="0" y="1065657"/>
                </a:lnTo>
                <a:cubicBezTo>
                  <a:pt x="7" y="983107"/>
                  <a:pt x="13" y="900557"/>
                  <a:pt x="20" y="818007"/>
                </a:cubicBezTo>
                <a:close/>
              </a:path>
            </a:pathLst>
          </a:custGeom>
          <a:gradFill>
            <a:gsLst>
              <a:gs pos="39000">
                <a:schemeClr val="accent3"/>
              </a:gs>
              <a:gs pos="50000">
                <a:schemeClr val="accent3">
                  <a:lumMod val="40000"/>
                  <a:lumOff val="60000"/>
                </a:schemeClr>
              </a:gs>
              <a:gs pos="5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Freeform 5"/>
          <p:cNvSpPr/>
          <p:nvPr/>
        </p:nvSpPr>
        <p:spPr>
          <a:xfrm>
            <a:off x="0" y="5381627"/>
            <a:ext cx="3286124" cy="1207294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6996854"/>
              <a:gd name="connsiteY0" fmla="*/ 0 h 1571625"/>
              <a:gd name="connsiteX1" fmla="*/ 6996854 w 6996854"/>
              <a:gd name="connsiteY1" fmla="*/ 1266825 h 1571625"/>
              <a:gd name="connsiteX2" fmla="*/ 0 w 6996854"/>
              <a:gd name="connsiteY2" fmla="*/ 1571625 h 1571625"/>
              <a:gd name="connsiteX3" fmla="*/ 0 w 6996854"/>
              <a:gd name="connsiteY3" fmla="*/ 0 h 1571625"/>
              <a:gd name="connsiteX0" fmla="*/ 0 w 7583417"/>
              <a:gd name="connsiteY0" fmla="*/ 0 h 800100"/>
              <a:gd name="connsiteX1" fmla="*/ 7583417 w 7583417"/>
              <a:gd name="connsiteY1" fmla="*/ 495300 h 800100"/>
              <a:gd name="connsiteX2" fmla="*/ 586563 w 7583417"/>
              <a:gd name="connsiteY2" fmla="*/ 800100 h 800100"/>
              <a:gd name="connsiteX3" fmla="*/ 0 w 7583417"/>
              <a:gd name="connsiteY3" fmla="*/ 0 h 800100"/>
              <a:gd name="connsiteX0" fmla="*/ 0 w 7017803"/>
              <a:gd name="connsiteY0" fmla="*/ 0 h 1200150"/>
              <a:gd name="connsiteX1" fmla="*/ 7017803 w 7017803"/>
              <a:gd name="connsiteY1" fmla="*/ 895350 h 1200150"/>
              <a:gd name="connsiteX2" fmla="*/ 20949 w 7017803"/>
              <a:gd name="connsiteY2" fmla="*/ 1200150 h 1200150"/>
              <a:gd name="connsiteX3" fmla="*/ 0 w 7017803"/>
              <a:gd name="connsiteY3" fmla="*/ 0 h 1200150"/>
              <a:gd name="connsiteX0" fmla="*/ 0 w 6410292"/>
              <a:gd name="connsiteY0" fmla="*/ 0 h 1752600"/>
              <a:gd name="connsiteX1" fmla="*/ 6410292 w 6410292"/>
              <a:gd name="connsiteY1" fmla="*/ 1752600 h 1752600"/>
              <a:gd name="connsiteX2" fmla="*/ 20949 w 6410292"/>
              <a:gd name="connsiteY2" fmla="*/ 1200150 h 1752600"/>
              <a:gd name="connsiteX3" fmla="*/ 0 w 6410292"/>
              <a:gd name="connsiteY3" fmla="*/ 0 h 1752600"/>
              <a:gd name="connsiteX0" fmla="*/ 0 w 7227290"/>
              <a:gd name="connsiteY0" fmla="*/ 0 h 1200150"/>
              <a:gd name="connsiteX1" fmla="*/ 7227290 w 7227290"/>
              <a:gd name="connsiteY1" fmla="*/ 885825 h 1200150"/>
              <a:gd name="connsiteX2" fmla="*/ 20949 w 7227290"/>
              <a:gd name="connsiteY2" fmla="*/ 1200150 h 1200150"/>
              <a:gd name="connsiteX3" fmla="*/ 0 w 7227290"/>
              <a:gd name="connsiteY3" fmla="*/ 0 h 1200150"/>
              <a:gd name="connsiteX0" fmla="*/ 0 w 7227290"/>
              <a:gd name="connsiteY0" fmla="*/ 0 h 885825"/>
              <a:gd name="connsiteX1" fmla="*/ 7227290 w 7227290"/>
              <a:gd name="connsiteY1" fmla="*/ 885825 h 885825"/>
              <a:gd name="connsiteX2" fmla="*/ 555141 w 7227290"/>
              <a:gd name="connsiteY2" fmla="*/ 862013 h 885825"/>
              <a:gd name="connsiteX3" fmla="*/ 0 w 7227290"/>
              <a:gd name="connsiteY3" fmla="*/ 0 h 885825"/>
              <a:gd name="connsiteX0" fmla="*/ 0 w 7227290"/>
              <a:gd name="connsiteY0" fmla="*/ 0 h 1207294"/>
              <a:gd name="connsiteX1" fmla="*/ 7227290 w 7227290"/>
              <a:gd name="connsiteY1" fmla="*/ 885825 h 1207294"/>
              <a:gd name="connsiteX2" fmla="*/ 0 w 7227290"/>
              <a:gd name="connsiteY2" fmla="*/ 1207294 h 1207294"/>
              <a:gd name="connsiteX3" fmla="*/ 0 w 7227290"/>
              <a:gd name="connsiteY3" fmla="*/ 0 h 1207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27290" h="1207294">
                <a:moveTo>
                  <a:pt x="0" y="0"/>
                </a:moveTo>
                <a:lnTo>
                  <a:pt x="7227290" y="885825"/>
                </a:lnTo>
                <a:lnTo>
                  <a:pt x="0" y="1207294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24000">
                <a:srgbClr val="333333"/>
              </a:gs>
              <a:gs pos="90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-2382" y="5696242"/>
            <a:ext cx="9146382" cy="930294"/>
          </a:xfrm>
          <a:custGeom>
            <a:avLst/>
            <a:gdLst>
              <a:gd name="connsiteX0" fmla="*/ 9153331 w 9153331"/>
              <a:gd name="connsiteY0" fmla="*/ 0 h 951723"/>
              <a:gd name="connsiteX1" fmla="*/ 0 w 9153331"/>
              <a:gd name="connsiteY1" fmla="*/ 867747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3331 w 9153331"/>
              <a:gd name="connsiteY0" fmla="*/ 0 h 951723"/>
              <a:gd name="connsiteX1" fmla="*/ 107265 w 9153331"/>
              <a:gd name="connsiteY1" fmla="*/ 901085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5715 w 9155715"/>
              <a:gd name="connsiteY0" fmla="*/ 0 h 951723"/>
              <a:gd name="connsiteX1" fmla="*/ 0 w 9155715"/>
              <a:gd name="connsiteY1" fmla="*/ 865366 h 951723"/>
              <a:gd name="connsiteX2" fmla="*/ 2384 w 9155715"/>
              <a:gd name="connsiteY2" fmla="*/ 951723 h 951723"/>
              <a:gd name="connsiteX3" fmla="*/ 9155715 w 9155715"/>
              <a:gd name="connsiteY3" fmla="*/ 83976 h 951723"/>
              <a:gd name="connsiteX4" fmla="*/ 9155715 w 9155715"/>
              <a:gd name="connsiteY4" fmla="*/ 0 h 951723"/>
              <a:gd name="connsiteX0" fmla="*/ 9155715 w 9155715"/>
              <a:gd name="connsiteY0" fmla="*/ 0 h 894573"/>
              <a:gd name="connsiteX1" fmla="*/ 0 w 9155715"/>
              <a:gd name="connsiteY1" fmla="*/ 865366 h 894573"/>
              <a:gd name="connsiteX2" fmla="*/ 197847 w 9155715"/>
              <a:gd name="connsiteY2" fmla="*/ 894573 h 894573"/>
              <a:gd name="connsiteX3" fmla="*/ 9155715 w 9155715"/>
              <a:gd name="connsiteY3" fmla="*/ 83976 h 894573"/>
              <a:gd name="connsiteX4" fmla="*/ 9155715 w 9155715"/>
              <a:gd name="connsiteY4" fmla="*/ 0 h 894573"/>
              <a:gd name="connsiteX0" fmla="*/ 9155715 w 9155715"/>
              <a:gd name="connsiteY0" fmla="*/ 0 h 946961"/>
              <a:gd name="connsiteX1" fmla="*/ 0 w 9155715"/>
              <a:gd name="connsiteY1" fmla="*/ 865366 h 946961"/>
              <a:gd name="connsiteX2" fmla="*/ 4768 w 9155715"/>
              <a:gd name="connsiteY2" fmla="*/ 946961 h 946961"/>
              <a:gd name="connsiteX3" fmla="*/ 9155715 w 9155715"/>
              <a:gd name="connsiteY3" fmla="*/ 83976 h 946961"/>
              <a:gd name="connsiteX4" fmla="*/ 9155715 w 9155715"/>
              <a:gd name="connsiteY4" fmla="*/ 0 h 946961"/>
              <a:gd name="connsiteX0" fmla="*/ 9155715 w 9155715"/>
              <a:gd name="connsiteY0" fmla="*/ 0 h 894574"/>
              <a:gd name="connsiteX1" fmla="*/ 0 w 9155715"/>
              <a:gd name="connsiteY1" fmla="*/ 865366 h 894574"/>
              <a:gd name="connsiteX2" fmla="*/ 97732 w 9155715"/>
              <a:gd name="connsiteY2" fmla="*/ 894574 h 894574"/>
              <a:gd name="connsiteX3" fmla="*/ 9155715 w 9155715"/>
              <a:gd name="connsiteY3" fmla="*/ 83976 h 894574"/>
              <a:gd name="connsiteX4" fmla="*/ 9155715 w 9155715"/>
              <a:gd name="connsiteY4" fmla="*/ 0 h 894574"/>
              <a:gd name="connsiteX0" fmla="*/ 9155715 w 9155715"/>
              <a:gd name="connsiteY0" fmla="*/ 0 h 939818"/>
              <a:gd name="connsiteX1" fmla="*/ 0 w 9155715"/>
              <a:gd name="connsiteY1" fmla="*/ 865366 h 939818"/>
              <a:gd name="connsiteX2" fmla="*/ 2384 w 9155715"/>
              <a:gd name="connsiteY2" fmla="*/ 939818 h 939818"/>
              <a:gd name="connsiteX3" fmla="*/ 9155715 w 9155715"/>
              <a:gd name="connsiteY3" fmla="*/ 83976 h 939818"/>
              <a:gd name="connsiteX4" fmla="*/ 9155715 w 9155715"/>
              <a:gd name="connsiteY4" fmla="*/ 0 h 939818"/>
              <a:gd name="connsiteX0" fmla="*/ 9015078 w 9155715"/>
              <a:gd name="connsiteY0" fmla="*/ 0 h 873143"/>
              <a:gd name="connsiteX1" fmla="*/ 0 w 9155715"/>
              <a:gd name="connsiteY1" fmla="*/ 798691 h 873143"/>
              <a:gd name="connsiteX2" fmla="*/ 2384 w 9155715"/>
              <a:gd name="connsiteY2" fmla="*/ 873143 h 873143"/>
              <a:gd name="connsiteX3" fmla="*/ 9155715 w 9155715"/>
              <a:gd name="connsiteY3" fmla="*/ 17301 h 873143"/>
              <a:gd name="connsiteX4" fmla="*/ 9015078 w 9155715"/>
              <a:gd name="connsiteY4" fmla="*/ 0 h 873143"/>
              <a:gd name="connsiteX0" fmla="*/ 9160482 w 9160482"/>
              <a:gd name="connsiteY0" fmla="*/ 0 h 930293"/>
              <a:gd name="connsiteX1" fmla="*/ 0 w 9160482"/>
              <a:gd name="connsiteY1" fmla="*/ 855841 h 930293"/>
              <a:gd name="connsiteX2" fmla="*/ 2384 w 9160482"/>
              <a:gd name="connsiteY2" fmla="*/ 930293 h 930293"/>
              <a:gd name="connsiteX3" fmla="*/ 9155715 w 9160482"/>
              <a:gd name="connsiteY3" fmla="*/ 74451 h 930293"/>
              <a:gd name="connsiteX4" fmla="*/ 9160482 w 9160482"/>
              <a:gd name="connsiteY4" fmla="*/ 0 h 930293"/>
              <a:gd name="connsiteX0" fmla="*/ 9072286 w 9155715"/>
              <a:gd name="connsiteY0" fmla="*/ 0 h 885050"/>
              <a:gd name="connsiteX1" fmla="*/ 0 w 9155715"/>
              <a:gd name="connsiteY1" fmla="*/ 810598 h 885050"/>
              <a:gd name="connsiteX2" fmla="*/ 2384 w 9155715"/>
              <a:gd name="connsiteY2" fmla="*/ 885050 h 885050"/>
              <a:gd name="connsiteX3" fmla="*/ 9155715 w 9155715"/>
              <a:gd name="connsiteY3" fmla="*/ 29208 h 885050"/>
              <a:gd name="connsiteX4" fmla="*/ 9072286 w 9155715"/>
              <a:gd name="connsiteY4" fmla="*/ 0 h 885050"/>
              <a:gd name="connsiteX0" fmla="*/ 9155715 w 9155715"/>
              <a:gd name="connsiteY0" fmla="*/ 0 h 930294"/>
              <a:gd name="connsiteX1" fmla="*/ 0 w 9155715"/>
              <a:gd name="connsiteY1" fmla="*/ 855842 h 930294"/>
              <a:gd name="connsiteX2" fmla="*/ 2384 w 9155715"/>
              <a:gd name="connsiteY2" fmla="*/ 930294 h 930294"/>
              <a:gd name="connsiteX3" fmla="*/ 9155715 w 9155715"/>
              <a:gd name="connsiteY3" fmla="*/ 74452 h 930294"/>
              <a:gd name="connsiteX4" fmla="*/ 9155715 w 9155715"/>
              <a:gd name="connsiteY4" fmla="*/ 0 h 93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5715" h="930294">
                <a:moveTo>
                  <a:pt x="9155715" y="0"/>
                </a:moveTo>
                <a:lnTo>
                  <a:pt x="0" y="855842"/>
                </a:lnTo>
                <a:cubicBezTo>
                  <a:pt x="795" y="884628"/>
                  <a:pt x="1589" y="901508"/>
                  <a:pt x="2384" y="930294"/>
                </a:cubicBezTo>
                <a:lnTo>
                  <a:pt x="9155715" y="74452"/>
                </a:lnTo>
                <a:lnTo>
                  <a:pt x="915571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196" y="5347020"/>
            <a:ext cx="3426231" cy="944725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2830674 w 7605568"/>
              <a:gd name="connsiteY2" fmla="*/ 806612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2930931"/>
              <a:gd name="connsiteY0" fmla="*/ 0 h 806612"/>
              <a:gd name="connsiteX1" fmla="*/ 0 w 2930931"/>
              <a:gd name="connsiteY1" fmla="*/ 75665 h 806612"/>
              <a:gd name="connsiteX2" fmla="*/ 2830674 w 2930931"/>
              <a:gd name="connsiteY2" fmla="*/ 806612 h 806612"/>
              <a:gd name="connsiteX3" fmla="*/ 2930931 w 2930931"/>
              <a:gd name="connsiteY3" fmla="*/ 785765 h 806612"/>
              <a:gd name="connsiteX4" fmla="*/ 1 w 2930931"/>
              <a:gd name="connsiteY4" fmla="*/ 0 h 806612"/>
              <a:gd name="connsiteX0" fmla="*/ 1 w 3204530"/>
              <a:gd name="connsiteY0" fmla="*/ 0 h 944725"/>
              <a:gd name="connsiteX1" fmla="*/ 0 w 3204530"/>
              <a:gd name="connsiteY1" fmla="*/ 75665 h 944725"/>
              <a:gd name="connsiteX2" fmla="*/ 3204530 w 3204530"/>
              <a:gd name="connsiteY2" fmla="*/ 944725 h 944725"/>
              <a:gd name="connsiteX3" fmla="*/ 2930931 w 3204530"/>
              <a:gd name="connsiteY3" fmla="*/ 785765 h 944725"/>
              <a:gd name="connsiteX4" fmla="*/ 1 w 3204530"/>
              <a:gd name="connsiteY4" fmla="*/ 0 h 944725"/>
              <a:gd name="connsiteX0" fmla="*/ 1 w 3426231"/>
              <a:gd name="connsiteY0" fmla="*/ 0 h 944725"/>
              <a:gd name="connsiteX1" fmla="*/ 0 w 3426231"/>
              <a:gd name="connsiteY1" fmla="*/ 75665 h 944725"/>
              <a:gd name="connsiteX2" fmla="*/ 3204530 w 3426231"/>
              <a:gd name="connsiteY2" fmla="*/ 944725 h 944725"/>
              <a:gd name="connsiteX3" fmla="*/ 3426231 w 3426231"/>
              <a:gd name="connsiteY3" fmla="*/ 923877 h 944725"/>
              <a:gd name="connsiteX4" fmla="*/ 1 w 3426231"/>
              <a:gd name="connsiteY4" fmla="*/ 0 h 944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26231" h="944725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3204530" y="944725"/>
                </a:lnTo>
                <a:lnTo>
                  <a:pt x="3426231" y="923877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065D4-37D2-4489-8411-460F2180D162}" type="datetimeFigureOut">
              <a:rPr lang="en-US" smtClean="0"/>
              <a:t>10/25/2012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B5621-8F26-4864-B710-B0DE6578752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1" y="5010151"/>
            <a:ext cx="7439025" cy="157162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15827" h="1571625">
                <a:moveTo>
                  <a:pt x="0" y="0"/>
                </a:moveTo>
                <a:lnTo>
                  <a:pt x="7415827" y="866775"/>
                </a:lnTo>
                <a:lnTo>
                  <a:pt x="0" y="157162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24000">
                <a:srgbClr val="333333"/>
              </a:gs>
              <a:gs pos="90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0" y="5731667"/>
            <a:ext cx="9147178" cy="1126333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0 w 9144000"/>
              <a:gd name="connsiteY3" fmla="*/ 1065657 h 1075182"/>
              <a:gd name="connsiteX4" fmla="*/ 20 w 9144000"/>
              <a:gd name="connsiteY4" fmla="*/ 818007 h 1075182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854092 w 9124990"/>
              <a:gd name="connsiteY2" fmla="*/ 585026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9122615 w 9124990"/>
              <a:gd name="connsiteY2" fmla="*/ 1063889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766171 w 9124990"/>
              <a:gd name="connsiteY2" fmla="*/ 508228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8161"/>
              <a:gd name="connsiteY0" fmla="*/ 818007 h 1068407"/>
              <a:gd name="connsiteX1" fmla="*/ 9124990 w 9128161"/>
              <a:gd name="connsiteY1" fmla="*/ 0 h 1068407"/>
              <a:gd name="connsiteX2" fmla="*/ 9127369 w 9128161"/>
              <a:gd name="connsiteY2" fmla="*/ 1068407 h 1068407"/>
              <a:gd name="connsiteX3" fmla="*/ 0 w 9128161"/>
              <a:gd name="connsiteY3" fmla="*/ 1065657 h 1068407"/>
              <a:gd name="connsiteX4" fmla="*/ 20 w 9128161"/>
              <a:gd name="connsiteY4" fmla="*/ 818007 h 1068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28161" h="1068407">
                <a:moveTo>
                  <a:pt x="20" y="818007"/>
                </a:moveTo>
                <a:lnTo>
                  <a:pt x="9124990" y="0"/>
                </a:lnTo>
                <a:cubicBezTo>
                  <a:pt x="9124198" y="354630"/>
                  <a:pt x="9128161" y="713777"/>
                  <a:pt x="9127369" y="1068407"/>
                </a:cubicBezTo>
                <a:lnTo>
                  <a:pt x="0" y="1065657"/>
                </a:lnTo>
                <a:cubicBezTo>
                  <a:pt x="7" y="983107"/>
                  <a:pt x="13" y="900557"/>
                  <a:pt x="20" y="818007"/>
                </a:cubicBezTo>
                <a:close/>
              </a:path>
            </a:pathLst>
          </a:custGeom>
          <a:gradFill>
            <a:gsLst>
              <a:gs pos="39000">
                <a:schemeClr val="accent1"/>
              </a:gs>
              <a:gs pos="50000">
                <a:schemeClr val="accent1">
                  <a:lumMod val="40000"/>
                  <a:lumOff val="60000"/>
                </a:schemeClr>
              </a:gs>
              <a:gs pos="5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6656" y="609600"/>
            <a:ext cx="3383280" cy="914400"/>
          </a:xfrm>
        </p:spPr>
        <p:txBody>
          <a:bodyPr anchor="b">
            <a:noAutofit/>
          </a:bodyPr>
          <a:lstStyle>
            <a:lvl1pPr algn="l">
              <a:defRPr sz="22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Freeform 9"/>
          <p:cNvSpPr/>
          <p:nvPr/>
        </p:nvSpPr>
        <p:spPr>
          <a:xfrm>
            <a:off x="0" y="4973410"/>
            <a:ext cx="7674867" cy="928299"/>
          </a:xfrm>
          <a:custGeom>
            <a:avLst/>
            <a:gdLst>
              <a:gd name="connsiteX0" fmla="*/ 0 w 7548466"/>
              <a:gd name="connsiteY0" fmla="*/ 0 h 933061"/>
              <a:gd name="connsiteX1" fmla="*/ 9331 w 7548466"/>
              <a:gd name="connsiteY1" fmla="*/ 65314 h 933061"/>
              <a:gd name="connsiteX2" fmla="*/ 7221894 w 7548466"/>
              <a:gd name="connsiteY2" fmla="*/ 933061 h 933061"/>
              <a:gd name="connsiteX3" fmla="*/ 7548466 w 7548466"/>
              <a:gd name="connsiteY3" fmla="*/ 914400 h 933061"/>
              <a:gd name="connsiteX4" fmla="*/ 0 w 7548466"/>
              <a:gd name="connsiteY4" fmla="*/ 0 h 933061"/>
              <a:gd name="connsiteX0" fmla="*/ 131163 w 7539135"/>
              <a:gd name="connsiteY0" fmla="*/ 0 h 1042598"/>
              <a:gd name="connsiteX1" fmla="*/ 0 w 7539135"/>
              <a:gd name="connsiteY1" fmla="*/ 174851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0 w 7407972"/>
              <a:gd name="connsiteY0" fmla="*/ 0 h 1042598"/>
              <a:gd name="connsiteX1" fmla="*/ 85531 w 7407972"/>
              <a:gd name="connsiteY1" fmla="*/ 134370 h 1042598"/>
              <a:gd name="connsiteX2" fmla="*/ 7081400 w 7407972"/>
              <a:gd name="connsiteY2" fmla="*/ 1042598 h 1042598"/>
              <a:gd name="connsiteX3" fmla="*/ 7407972 w 7407972"/>
              <a:gd name="connsiteY3" fmla="*/ 1023937 h 1042598"/>
              <a:gd name="connsiteX4" fmla="*/ 0 w 7407972"/>
              <a:gd name="connsiteY4" fmla="*/ 0 h 1042598"/>
              <a:gd name="connsiteX0" fmla="*/ 131163 w 7539135"/>
              <a:gd name="connsiteY0" fmla="*/ 0 h 1042598"/>
              <a:gd name="connsiteX1" fmla="*/ 0 w 7539135"/>
              <a:gd name="connsiteY1" fmla="*/ 193902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59725 w 7539135"/>
              <a:gd name="connsiteY0" fmla="*/ 0 h 892580"/>
              <a:gd name="connsiteX1" fmla="*/ 0 w 7539135"/>
              <a:gd name="connsiteY1" fmla="*/ 43884 h 892580"/>
              <a:gd name="connsiteX2" fmla="*/ 7212563 w 7539135"/>
              <a:gd name="connsiteY2" fmla="*/ 892580 h 892580"/>
              <a:gd name="connsiteX3" fmla="*/ 7539135 w 7539135"/>
              <a:gd name="connsiteY3" fmla="*/ 873919 h 892580"/>
              <a:gd name="connsiteX4" fmla="*/ 59725 w 7539135"/>
              <a:gd name="connsiteY4" fmla="*/ 0 h 892580"/>
              <a:gd name="connsiteX0" fmla="*/ 194 w 7539135"/>
              <a:gd name="connsiteY0" fmla="*/ 0 h 923536"/>
              <a:gd name="connsiteX1" fmla="*/ 0 w 7539135"/>
              <a:gd name="connsiteY1" fmla="*/ 74840 h 923536"/>
              <a:gd name="connsiteX2" fmla="*/ 7212563 w 7539135"/>
              <a:gd name="connsiteY2" fmla="*/ 923536 h 923536"/>
              <a:gd name="connsiteX3" fmla="*/ 7539135 w 7539135"/>
              <a:gd name="connsiteY3" fmla="*/ 904875 h 923536"/>
              <a:gd name="connsiteX4" fmla="*/ 194 w 7539135"/>
              <a:gd name="connsiteY4" fmla="*/ 0 h 923536"/>
              <a:gd name="connsiteX0" fmla="*/ 194 w 7539135"/>
              <a:gd name="connsiteY0" fmla="*/ 0 h 904875"/>
              <a:gd name="connsiteX1" fmla="*/ 0 w 7539135"/>
              <a:gd name="connsiteY1" fmla="*/ 74840 h 904875"/>
              <a:gd name="connsiteX2" fmla="*/ 7212563 w 7539135"/>
              <a:gd name="connsiteY2" fmla="*/ 883055 h 904875"/>
              <a:gd name="connsiteX3" fmla="*/ 7539135 w 7539135"/>
              <a:gd name="connsiteY3" fmla="*/ 904875 h 904875"/>
              <a:gd name="connsiteX4" fmla="*/ 194 w 7539135"/>
              <a:gd name="connsiteY4" fmla="*/ 0 h 904875"/>
              <a:gd name="connsiteX0" fmla="*/ 194 w 7703442"/>
              <a:gd name="connsiteY0" fmla="*/ 0 h 1016794"/>
              <a:gd name="connsiteX1" fmla="*/ 0 w 7703442"/>
              <a:gd name="connsiteY1" fmla="*/ 74840 h 1016794"/>
              <a:gd name="connsiteX2" fmla="*/ 7212563 w 7703442"/>
              <a:gd name="connsiteY2" fmla="*/ 883055 h 1016794"/>
              <a:gd name="connsiteX3" fmla="*/ 7703442 w 7703442"/>
              <a:gd name="connsiteY3" fmla="*/ 1016794 h 1016794"/>
              <a:gd name="connsiteX4" fmla="*/ 194 w 7703442"/>
              <a:gd name="connsiteY4" fmla="*/ 0 h 1016794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12563 w 7674867"/>
              <a:gd name="connsiteY2" fmla="*/ 883055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30680"/>
              <a:gd name="connsiteX1" fmla="*/ 0 w 7674867"/>
              <a:gd name="connsiteY1" fmla="*/ 74840 h 930680"/>
              <a:gd name="connsiteX2" fmla="*/ 7293526 w 7674867"/>
              <a:gd name="connsiteY2" fmla="*/ 930680 h 930680"/>
              <a:gd name="connsiteX3" fmla="*/ 7674867 w 7674867"/>
              <a:gd name="connsiteY3" fmla="*/ 897731 h 930680"/>
              <a:gd name="connsiteX4" fmla="*/ 194 w 7674867"/>
              <a:gd name="connsiteY4" fmla="*/ 0 h 930680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3526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38758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8289 w 7674867"/>
              <a:gd name="connsiteY2" fmla="*/ 661599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28299"/>
              <a:gd name="connsiteX1" fmla="*/ 0 w 7674867"/>
              <a:gd name="connsiteY1" fmla="*/ 74840 h 928299"/>
              <a:gd name="connsiteX2" fmla="*/ 7298289 w 7674867"/>
              <a:gd name="connsiteY2" fmla="*/ 928299 h 928299"/>
              <a:gd name="connsiteX3" fmla="*/ 7674867 w 7674867"/>
              <a:gd name="connsiteY3" fmla="*/ 897731 h 928299"/>
              <a:gd name="connsiteX4" fmla="*/ 194 w 7674867"/>
              <a:gd name="connsiteY4" fmla="*/ 0 h 928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74867" h="928299">
                <a:moveTo>
                  <a:pt x="194" y="0"/>
                </a:moveTo>
                <a:cubicBezTo>
                  <a:pt x="129" y="24947"/>
                  <a:pt x="65" y="49893"/>
                  <a:pt x="0" y="74840"/>
                </a:cubicBezTo>
                <a:lnTo>
                  <a:pt x="7298289" y="928299"/>
                </a:lnTo>
                <a:lnTo>
                  <a:pt x="7674867" y="897731"/>
                </a:lnTo>
                <a:lnTo>
                  <a:pt x="19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-2382" y="5696242"/>
            <a:ext cx="9146382" cy="930294"/>
          </a:xfrm>
          <a:custGeom>
            <a:avLst/>
            <a:gdLst>
              <a:gd name="connsiteX0" fmla="*/ 9153331 w 9153331"/>
              <a:gd name="connsiteY0" fmla="*/ 0 h 951723"/>
              <a:gd name="connsiteX1" fmla="*/ 0 w 9153331"/>
              <a:gd name="connsiteY1" fmla="*/ 867747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3331 w 9153331"/>
              <a:gd name="connsiteY0" fmla="*/ 0 h 951723"/>
              <a:gd name="connsiteX1" fmla="*/ 107265 w 9153331"/>
              <a:gd name="connsiteY1" fmla="*/ 901085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5715 w 9155715"/>
              <a:gd name="connsiteY0" fmla="*/ 0 h 951723"/>
              <a:gd name="connsiteX1" fmla="*/ 0 w 9155715"/>
              <a:gd name="connsiteY1" fmla="*/ 865366 h 951723"/>
              <a:gd name="connsiteX2" fmla="*/ 2384 w 9155715"/>
              <a:gd name="connsiteY2" fmla="*/ 951723 h 951723"/>
              <a:gd name="connsiteX3" fmla="*/ 9155715 w 9155715"/>
              <a:gd name="connsiteY3" fmla="*/ 83976 h 951723"/>
              <a:gd name="connsiteX4" fmla="*/ 9155715 w 9155715"/>
              <a:gd name="connsiteY4" fmla="*/ 0 h 951723"/>
              <a:gd name="connsiteX0" fmla="*/ 9155715 w 9155715"/>
              <a:gd name="connsiteY0" fmla="*/ 0 h 894573"/>
              <a:gd name="connsiteX1" fmla="*/ 0 w 9155715"/>
              <a:gd name="connsiteY1" fmla="*/ 865366 h 894573"/>
              <a:gd name="connsiteX2" fmla="*/ 197847 w 9155715"/>
              <a:gd name="connsiteY2" fmla="*/ 894573 h 894573"/>
              <a:gd name="connsiteX3" fmla="*/ 9155715 w 9155715"/>
              <a:gd name="connsiteY3" fmla="*/ 83976 h 894573"/>
              <a:gd name="connsiteX4" fmla="*/ 9155715 w 9155715"/>
              <a:gd name="connsiteY4" fmla="*/ 0 h 894573"/>
              <a:gd name="connsiteX0" fmla="*/ 9155715 w 9155715"/>
              <a:gd name="connsiteY0" fmla="*/ 0 h 946961"/>
              <a:gd name="connsiteX1" fmla="*/ 0 w 9155715"/>
              <a:gd name="connsiteY1" fmla="*/ 865366 h 946961"/>
              <a:gd name="connsiteX2" fmla="*/ 4768 w 9155715"/>
              <a:gd name="connsiteY2" fmla="*/ 946961 h 946961"/>
              <a:gd name="connsiteX3" fmla="*/ 9155715 w 9155715"/>
              <a:gd name="connsiteY3" fmla="*/ 83976 h 946961"/>
              <a:gd name="connsiteX4" fmla="*/ 9155715 w 9155715"/>
              <a:gd name="connsiteY4" fmla="*/ 0 h 946961"/>
              <a:gd name="connsiteX0" fmla="*/ 9155715 w 9155715"/>
              <a:gd name="connsiteY0" fmla="*/ 0 h 894574"/>
              <a:gd name="connsiteX1" fmla="*/ 0 w 9155715"/>
              <a:gd name="connsiteY1" fmla="*/ 865366 h 894574"/>
              <a:gd name="connsiteX2" fmla="*/ 97732 w 9155715"/>
              <a:gd name="connsiteY2" fmla="*/ 894574 h 894574"/>
              <a:gd name="connsiteX3" fmla="*/ 9155715 w 9155715"/>
              <a:gd name="connsiteY3" fmla="*/ 83976 h 894574"/>
              <a:gd name="connsiteX4" fmla="*/ 9155715 w 9155715"/>
              <a:gd name="connsiteY4" fmla="*/ 0 h 894574"/>
              <a:gd name="connsiteX0" fmla="*/ 9155715 w 9155715"/>
              <a:gd name="connsiteY0" fmla="*/ 0 h 939818"/>
              <a:gd name="connsiteX1" fmla="*/ 0 w 9155715"/>
              <a:gd name="connsiteY1" fmla="*/ 865366 h 939818"/>
              <a:gd name="connsiteX2" fmla="*/ 2384 w 9155715"/>
              <a:gd name="connsiteY2" fmla="*/ 939818 h 939818"/>
              <a:gd name="connsiteX3" fmla="*/ 9155715 w 9155715"/>
              <a:gd name="connsiteY3" fmla="*/ 83976 h 939818"/>
              <a:gd name="connsiteX4" fmla="*/ 9155715 w 9155715"/>
              <a:gd name="connsiteY4" fmla="*/ 0 h 939818"/>
              <a:gd name="connsiteX0" fmla="*/ 9015078 w 9155715"/>
              <a:gd name="connsiteY0" fmla="*/ 0 h 873143"/>
              <a:gd name="connsiteX1" fmla="*/ 0 w 9155715"/>
              <a:gd name="connsiteY1" fmla="*/ 798691 h 873143"/>
              <a:gd name="connsiteX2" fmla="*/ 2384 w 9155715"/>
              <a:gd name="connsiteY2" fmla="*/ 873143 h 873143"/>
              <a:gd name="connsiteX3" fmla="*/ 9155715 w 9155715"/>
              <a:gd name="connsiteY3" fmla="*/ 17301 h 873143"/>
              <a:gd name="connsiteX4" fmla="*/ 9015078 w 9155715"/>
              <a:gd name="connsiteY4" fmla="*/ 0 h 873143"/>
              <a:gd name="connsiteX0" fmla="*/ 9160482 w 9160482"/>
              <a:gd name="connsiteY0" fmla="*/ 0 h 930293"/>
              <a:gd name="connsiteX1" fmla="*/ 0 w 9160482"/>
              <a:gd name="connsiteY1" fmla="*/ 855841 h 930293"/>
              <a:gd name="connsiteX2" fmla="*/ 2384 w 9160482"/>
              <a:gd name="connsiteY2" fmla="*/ 930293 h 930293"/>
              <a:gd name="connsiteX3" fmla="*/ 9155715 w 9160482"/>
              <a:gd name="connsiteY3" fmla="*/ 74451 h 930293"/>
              <a:gd name="connsiteX4" fmla="*/ 9160482 w 9160482"/>
              <a:gd name="connsiteY4" fmla="*/ 0 h 930293"/>
              <a:gd name="connsiteX0" fmla="*/ 9072286 w 9155715"/>
              <a:gd name="connsiteY0" fmla="*/ 0 h 885050"/>
              <a:gd name="connsiteX1" fmla="*/ 0 w 9155715"/>
              <a:gd name="connsiteY1" fmla="*/ 810598 h 885050"/>
              <a:gd name="connsiteX2" fmla="*/ 2384 w 9155715"/>
              <a:gd name="connsiteY2" fmla="*/ 885050 h 885050"/>
              <a:gd name="connsiteX3" fmla="*/ 9155715 w 9155715"/>
              <a:gd name="connsiteY3" fmla="*/ 29208 h 885050"/>
              <a:gd name="connsiteX4" fmla="*/ 9072286 w 9155715"/>
              <a:gd name="connsiteY4" fmla="*/ 0 h 885050"/>
              <a:gd name="connsiteX0" fmla="*/ 9155715 w 9155715"/>
              <a:gd name="connsiteY0" fmla="*/ 0 h 930294"/>
              <a:gd name="connsiteX1" fmla="*/ 0 w 9155715"/>
              <a:gd name="connsiteY1" fmla="*/ 855842 h 930294"/>
              <a:gd name="connsiteX2" fmla="*/ 2384 w 9155715"/>
              <a:gd name="connsiteY2" fmla="*/ 930294 h 930294"/>
              <a:gd name="connsiteX3" fmla="*/ 9155715 w 9155715"/>
              <a:gd name="connsiteY3" fmla="*/ 74452 h 930294"/>
              <a:gd name="connsiteX4" fmla="*/ 9155715 w 9155715"/>
              <a:gd name="connsiteY4" fmla="*/ 0 h 93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5715" h="930294">
                <a:moveTo>
                  <a:pt x="9155715" y="0"/>
                </a:moveTo>
                <a:lnTo>
                  <a:pt x="0" y="855842"/>
                </a:lnTo>
                <a:cubicBezTo>
                  <a:pt x="795" y="884628"/>
                  <a:pt x="1589" y="901508"/>
                  <a:pt x="2384" y="930294"/>
                </a:cubicBezTo>
                <a:lnTo>
                  <a:pt x="9155715" y="74452"/>
                </a:lnTo>
                <a:lnTo>
                  <a:pt x="915571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065D4-37D2-4489-8411-460F2180D162}" type="datetimeFigureOut">
              <a:rPr lang="en-US" smtClean="0"/>
              <a:t>10/25/2012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B5621-8F26-4864-B710-B0DE65787527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4572000" y="609600"/>
            <a:ext cx="3886200" cy="4191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4"/>
          </p:nvPr>
        </p:nvSpPr>
        <p:spPr>
          <a:xfrm>
            <a:off x="676274" y="1527048"/>
            <a:ext cx="3383280" cy="329184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1"/>
              </a:gs>
              <a:gs pos="40000">
                <a:schemeClr val="accent1">
                  <a:lumMod val="40000"/>
                  <a:lumOff val="60000"/>
                </a:schemeClr>
              </a:gs>
              <a:gs pos="4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52000">
                <a:schemeClr val="accent3">
                  <a:lumMod val="40000"/>
                  <a:lumOff val="60000"/>
                </a:schemeClr>
              </a:gs>
              <a:gs pos="66000">
                <a:schemeClr val="accent3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0" y="609600"/>
            <a:ext cx="3886200" cy="4190999"/>
          </a:xfrm>
          <a:ln w="79375">
            <a:solidFill>
              <a:schemeClr val="tx1"/>
            </a:solidFill>
            <a:miter lim="800000"/>
          </a:ln>
          <a:effectLst>
            <a:outerShdw blurRad="50800" dist="38100" dir="5400000" algn="ctr" rotWithShape="0">
              <a:srgbClr val="000000">
                <a:alpha val="42000"/>
              </a:srgbClr>
            </a:outerShdw>
          </a:effectLst>
        </p:spPr>
        <p:txBody>
          <a:bodyPr>
            <a:normAutofit/>
          </a:bodyPr>
          <a:lstStyle>
            <a:lvl1pPr marL="0" indent="0" algn="ctr">
              <a:buNone/>
              <a:defRPr sz="25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0" name="Freeform 9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065D4-37D2-4489-8411-460F2180D162}" type="datetimeFigureOut">
              <a:rPr lang="en-US" smtClean="0"/>
              <a:t>10/25/2012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B5621-8F26-4864-B710-B0DE65787527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76656" y="609600"/>
            <a:ext cx="3383280" cy="914400"/>
          </a:xfrm>
        </p:spPr>
        <p:txBody>
          <a:bodyPr anchor="b">
            <a:noAutofit/>
          </a:bodyPr>
          <a:lstStyle>
            <a:lvl1pPr algn="l">
              <a:defRPr sz="22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/>
          </p:nvPr>
        </p:nvSpPr>
        <p:spPr>
          <a:xfrm>
            <a:off x="676656" y="1524000"/>
            <a:ext cx="3381375" cy="329565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w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14">
              <a:alphaModFix amt="15000"/>
            </a:blip>
            <a:srcRect/>
            <a:tile tx="0" ty="0" sx="76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274638"/>
            <a:ext cx="7772400" cy="1143000"/>
          </a:xfrm>
          <a:prstGeom prst="rect">
            <a:avLst/>
          </a:prstGeom>
        </p:spPr>
        <p:txBody>
          <a:bodyPr vert="horz" lIns="0" tIns="45720" rIns="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600200"/>
            <a:ext cx="7772400" cy="4525963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00800" y="6416675"/>
            <a:ext cx="1981200" cy="365125"/>
          </a:xfrm>
          <a:prstGeom prst="rect">
            <a:avLst/>
          </a:prstGeom>
        </p:spPr>
        <p:txBody>
          <a:bodyPr vert="horz" lIns="0" tIns="45720" rIns="0" bIns="0" rtlCol="0" anchor="b" anchorCtr="0"/>
          <a:lstStyle>
            <a:lvl1pPr algn="r">
              <a:defRPr lang="en-US" sz="900" kern="1200" cap="all" spc="110" baseline="0" smtClean="0">
                <a:solidFill>
                  <a:srgbClr val="4D4D4D"/>
                </a:solidFill>
                <a:latin typeface="+mn-lt"/>
                <a:ea typeface="+mn-ea"/>
                <a:cs typeface="+mn-cs"/>
              </a:defRPr>
            </a:lvl1pPr>
          </a:lstStyle>
          <a:p>
            <a:fld id="{249065D4-37D2-4489-8411-460F2180D162}" type="datetimeFigureOut">
              <a:rPr lang="en-US" smtClean="0"/>
              <a:t>10/25/2012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8600" y="6416675"/>
            <a:ext cx="2895600" cy="365125"/>
          </a:xfrm>
          <a:prstGeom prst="rect">
            <a:avLst/>
          </a:prstGeom>
        </p:spPr>
        <p:txBody>
          <a:bodyPr vert="horz" lIns="0" tIns="45720" rIns="0" bIns="0" rtlCol="0" anchor="b" anchorCtr="0"/>
          <a:lstStyle>
            <a:lvl1pPr algn="l">
              <a:defRPr sz="900" cap="all" spc="110" baseline="0">
                <a:solidFill>
                  <a:srgbClr val="4D4D4D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58200" y="6416675"/>
            <a:ext cx="457200" cy="365125"/>
          </a:xfrm>
          <a:prstGeom prst="rect">
            <a:avLst/>
          </a:prstGeom>
        </p:spPr>
        <p:txBody>
          <a:bodyPr vert="horz" lIns="0" tIns="45720" rIns="0" bIns="0" rtlCol="0" anchor="b" anchorCtr="0"/>
          <a:lstStyle>
            <a:lvl1pPr algn="r">
              <a:defRPr sz="1100" b="1" baseline="0">
                <a:solidFill>
                  <a:srgbClr val="4D4D4D"/>
                </a:solidFill>
              </a:defRPr>
            </a:lvl1pPr>
          </a:lstStyle>
          <a:p>
            <a:fld id="{DF1B5621-8F26-4864-B710-B0DE65787527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20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3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hyperlink" Target="http://www.dni.gov/nic/NIC_2025_project.html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png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29000" y="1676400"/>
            <a:ext cx="5029200" cy="1524000"/>
          </a:xfrm>
        </p:spPr>
        <p:txBody>
          <a:bodyPr/>
          <a:lstStyle/>
          <a:p>
            <a:r>
              <a:rPr lang="en-US" dirty="0" smtClean="0"/>
              <a:t>Fall </a:t>
            </a:r>
            <a:r>
              <a:rPr lang="en-US" dirty="0" err="1" smtClean="0"/>
              <a:t>CTE</a:t>
            </a:r>
            <a:r>
              <a:rPr lang="en-US" sz="2400" dirty="0" err="1" smtClean="0"/>
              <a:t>oc</a:t>
            </a:r>
            <a:r>
              <a:rPr lang="en-US" dirty="0" smtClean="0"/>
              <a:t> Meeting</a:t>
            </a:r>
            <a:br>
              <a:rPr lang="en-US" dirty="0" smtClean="0"/>
            </a:br>
            <a:r>
              <a:rPr lang="en-US" dirty="0" smtClean="0"/>
              <a:t>October 25, 2012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00" y="3203574"/>
            <a:ext cx="5029200" cy="1825625"/>
          </a:xfrm>
        </p:spPr>
        <p:txBody>
          <a:bodyPr/>
          <a:lstStyle/>
          <a:p>
            <a:endParaRPr lang="en-US" dirty="0" smtClean="0"/>
          </a:p>
          <a:p>
            <a:r>
              <a:rPr lang="en-US" dirty="0" smtClean="0"/>
              <a:t>Common Core State Standards Overview</a:t>
            </a:r>
          </a:p>
          <a:p>
            <a:r>
              <a:rPr lang="en-US" dirty="0" smtClean="0"/>
              <a:t>Orange County Department of Education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9571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Sample </a:t>
            </a:r>
            <a:r>
              <a:rPr lang="en-US" dirty="0" err="1" smtClean="0"/>
              <a:t>TASk</a:t>
            </a:r>
            <a:r>
              <a:rPr lang="en-US" dirty="0" smtClean="0"/>
              <a:t>:  </a:t>
            </a:r>
            <a:r>
              <a:rPr lang="en-US" dirty="0" err="1" smtClean="0"/>
              <a:t>ConnECtIOns</a:t>
            </a:r>
            <a:r>
              <a:rPr lang="en-US" dirty="0" smtClean="0"/>
              <a:t> to CTE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600200"/>
            <a:ext cx="7772400" cy="3733800"/>
          </a:xfrm>
        </p:spPr>
        <p:txBody>
          <a:bodyPr>
            <a:normAutofit lnSpcReduction="10000"/>
          </a:bodyPr>
          <a:lstStyle/>
          <a:p>
            <a:pPr marL="68580" indent="0">
              <a:buNone/>
            </a:pPr>
            <a:r>
              <a:rPr lang="en-US" dirty="0" smtClean="0"/>
              <a:t>The All City Recreation Committee plans to put a fence around a playground area in All City Park.  The solid line in the diagram outlines the sections in the part that the committee wants to surround with a fence.  Information about fencing prices </a:t>
            </a:r>
            <a:r>
              <a:rPr lang="en-US" dirty="0" smtClean="0"/>
              <a:t>is </a:t>
            </a:r>
            <a:r>
              <a:rPr lang="en-US" dirty="0" smtClean="0"/>
              <a:t>shown below: </a:t>
            </a:r>
          </a:p>
          <a:p>
            <a:pPr marL="68580" indent="0">
              <a:buNone/>
            </a:pPr>
            <a:r>
              <a:rPr lang="en-US" dirty="0" smtClean="0">
                <a:sym typeface="Wingdings"/>
              </a:rPr>
              <a:t>	</a:t>
            </a:r>
            <a:r>
              <a:rPr lang="en-US" dirty="0" smtClean="0"/>
              <a:t>Fence-All Company:  fencing $.30 per foot</a:t>
            </a:r>
          </a:p>
          <a:p>
            <a:pPr marL="68580" indent="0">
              <a:buNone/>
            </a:pPr>
            <a:r>
              <a:rPr lang="en-US" dirty="0"/>
              <a:t>	</a:t>
            </a:r>
            <a:r>
              <a:rPr lang="en-US" dirty="0" smtClean="0">
                <a:sym typeface="Wingdings"/>
              </a:rPr>
              <a:t></a:t>
            </a:r>
            <a:r>
              <a:rPr lang="en-US" dirty="0" smtClean="0"/>
              <a:t>Acme Fence </a:t>
            </a:r>
            <a:r>
              <a:rPr lang="en-US" dirty="0"/>
              <a:t>Company:  fencing $.</a:t>
            </a:r>
            <a:r>
              <a:rPr lang="en-US" dirty="0" smtClean="0"/>
              <a:t>32 </a:t>
            </a:r>
            <a:r>
              <a:rPr lang="en-US" dirty="0"/>
              <a:t>per </a:t>
            </a:r>
            <a:r>
              <a:rPr lang="en-US" dirty="0" smtClean="0"/>
              <a:t>foot, orders totaling 	    over $500 or more will receive a 10% discount</a:t>
            </a:r>
          </a:p>
          <a:p>
            <a:pPr marL="525780" indent="-457200">
              <a:buAutoNum type="alphaUcPeriod"/>
            </a:pPr>
            <a:r>
              <a:rPr lang="en-US" dirty="0" smtClean="0"/>
              <a:t>How much fencing will the committee need to buy? Show your work.</a:t>
            </a:r>
          </a:p>
          <a:p>
            <a:pPr marL="525780" indent="-457200">
              <a:buAutoNum type="alphaUcPeriod"/>
            </a:pPr>
            <a:r>
              <a:rPr lang="en-US" dirty="0" smtClean="0"/>
              <a:t>Based upon the information above, determine which fencing company offers the best deal for this project.  Explain your reasoning and show all your work. </a:t>
            </a:r>
            <a:endParaRPr lang="en-US" dirty="0"/>
          </a:p>
          <a:p>
            <a:pPr marL="6858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9775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"/>
          <p:cNvSpPr>
            <a:spLocks noChangeArrowheads="1"/>
          </p:cNvSpPr>
          <p:nvPr/>
        </p:nvSpPr>
        <p:spPr bwMode="gray">
          <a:xfrm>
            <a:off x="730927" y="2309881"/>
            <a:ext cx="4651443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defTabSz="801688"/>
            <a:r>
              <a:rPr lang="en-US" sz="2000" dirty="0" smtClean="0">
                <a:solidFill>
                  <a:srgbClr val="171717"/>
                </a:solidFill>
              </a:rPr>
              <a:t>Trends transforming future generations</a:t>
            </a:r>
          </a:p>
        </p:txBody>
      </p:sp>
      <p:sp>
        <p:nvSpPr>
          <p:cNvPr id="22531" name="Rectangle 5"/>
          <p:cNvSpPr txBox="1">
            <a:spLocks noChangeArrowheads="1"/>
          </p:cNvSpPr>
          <p:nvPr/>
        </p:nvSpPr>
        <p:spPr bwMode="gray">
          <a:xfrm>
            <a:off x="320041" y="779463"/>
            <a:ext cx="6949440" cy="1216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defTabSz="914400" eaLnBrk="0" hangingPunct="0">
              <a:lnSpc>
                <a:spcPct val="95000"/>
              </a:lnSpc>
            </a:pPr>
            <a:r>
              <a:rPr lang="en-US" sz="3000" b="1" dirty="0" smtClean="0">
                <a:solidFill>
                  <a:srgbClr val="171717"/>
                </a:solidFill>
                <a:latin typeface="Arial" pitchFamily="34" charset="0"/>
                <a:cs typeface="Arial" pitchFamily="34" charset="0"/>
              </a:rPr>
              <a:t>The Data Shows…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Rektangel 30"/>
          <p:cNvSpPr>
            <a:spLocks noChangeArrowheads="1"/>
          </p:cNvSpPr>
          <p:nvPr/>
        </p:nvSpPr>
        <p:spPr bwMode="auto">
          <a:xfrm>
            <a:off x="1260475" y="2698433"/>
            <a:ext cx="4000500" cy="354012"/>
          </a:xfrm>
          <a:prstGeom prst="rect">
            <a:avLst/>
          </a:prstGeom>
          <a:gradFill rotWithShape="1">
            <a:gsLst>
              <a:gs pos="0">
                <a:schemeClr val="bg2"/>
              </a:gs>
              <a:gs pos="100000">
                <a:schemeClr val="tx1"/>
              </a:gs>
            </a:gsLst>
            <a:lin ang="16200000"/>
          </a:gradFill>
          <a:ln w="9525">
            <a:noFill/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da-DK" sz="1200" dirty="0">
              <a:solidFill>
                <a:srgbClr val="FFFFFF"/>
              </a:solidFill>
              <a:latin typeface="Arial" pitchFamily="34" charset="0"/>
              <a:ea typeface="ＭＳ Ｐゴシック" pitchFamily="-97" charset="-128"/>
            </a:endParaRPr>
          </a:p>
        </p:txBody>
      </p:sp>
      <p:sp>
        <p:nvSpPr>
          <p:cNvPr id="32" name="Rektangel 31"/>
          <p:cNvSpPr>
            <a:spLocks noChangeArrowheads="1"/>
          </p:cNvSpPr>
          <p:nvPr/>
        </p:nvSpPr>
        <p:spPr bwMode="auto">
          <a:xfrm>
            <a:off x="1260475" y="5268595"/>
            <a:ext cx="4000500" cy="354013"/>
          </a:xfrm>
          <a:prstGeom prst="rect">
            <a:avLst/>
          </a:prstGeom>
          <a:gradFill rotWithShape="1">
            <a:gsLst>
              <a:gs pos="0">
                <a:schemeClr val="bg2"/>
              </a:gs>
              <a:gs pos="100000">
                <a:schemeClr val="tx1"/>
              </a:gs>
            </a:gsLst>
            <a:lin ang="16200000"/>
          </a:gradFill>
          <a:ln w="9525">
            <a:noFill/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da-DK" sz="1200" dirty="0">
              <a:solidFill>
                <a:srgbClr val="FFFFFF"/>
              </a:solidFill>
              <a:latin typeface="Arial" pitchFamily="34" charset="0"/>
              <a:ea typeface="ＭＳ Ｐゴシック" pitchFamily="-97" charset="-128"/>
            </a:endParaRPr>
          </a:p>
        </p:txBody>
      </p:sp>
      <p:sp>
        <p:nvSpPr>
          <p:cNvPr id="33" name="Rektangel 32"/>
          <p:cNvSpPr>
            <a:spLocks noChangeArrowheads="1"/>
          </p:cNvSpPr>
          <p:nvPr/>
        </p:nvSpPr>
        <p:spPr bwMode="auto">
          <a:xfrm>
            <a:off x="1260475" y="3555683"/>
            <a:ext cx="4000500" cy="352425"/>
          </a:xfrm>
          <a:prstGeom prst="rect">
            <a:avLst/>
          </a:prstGeom>
          <a:gradFill flip="none" rotWithShape="1">
            <a:gsLst>
              <a:gs pos="0">
                <a:srgbClr val="69BED9"/>
              </a:gs>
              <a:gs pos="100000">
                <a:srgbClr val="1F88C8"/>
              </a:gs>
            </a:gsLst>
            <a:lin ang="5400000" scaled="1"/>
            <a:tileRect/>
          </a:gradFill>
          <a:ln w="9525">
            <a:solidFill>
              <a:schemeClr val="accent3">
                <a:lumMod val="7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indent="-342900" algn="ctr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endParaRPr lang="da-DK" sz="1600" b="1" kern="0" noProof="1">
              <a:solidFill>
                <a:srgbClr val="FFFFFF"/>
              </a:solidFill>
              <a:latin typeface="Arial" pitchFamily="34" charset="0"/>
              <a:ea typeface="ＭＳ Ｐゴシック" pitchFamily="-97" charset="-128"/>
            </a:endParaRPr>
          </a:p>
        </p:txBody>
      </p:sp>
      <p:sp>
        <p:nvSpPr>
          <p:cNvPr id="34" name="Rektangel 33"/>
          <p:cNvSpPr>
            <a:spLocks noChangeArrowheads="1"/>
          </p:cNvSpPr>
          <p:nvPr/>
        </p:nvSpPr>
        <p:spPr bwMode="auto">
          <a:xfrm>
            <a:off x="1260475" y="3984308"/>
            <a:ext cx="4000500" cy="352425"/>
          </a:xfrm>
          <a:prstGeom prst="rect">
            <a:avLst/>
          </a:prstGeom>
          <a:gradFill rotWithShape="1">
            <a:gsLst>
              <a:gs pos="0">
                <a:schemeClr val="bg2"/>
              </a:gs>
              <a:gs pos="100000">
                <a:schemeClr val="tx1"/>
              </a:gs>
            </a:gsLst>
            <a:lin ang="16200000"/>
          </a:gradFill>
          <a:ln w="9525">
            <a:noFill/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da-DK" sz="1200" dirty="0">
              <a:solidFill>
                <a:srgbClr val="FFFFFF"/>
              </a:solidFill>
              <a:latin typeface="Arial" pitchFamily="34" charset="0"/>
              <a:ea typeface="ＭＳ Ｐゴシック" pitchFamily="-97" charset="-128"/>
            </a:endParaRPr>
          </a:p>
        </p:txBody>
      </p:sp>
      <p:sp>
        <p:nvSpPr>
          <p:cNvPr id="35" name="Rektangel 34"/>
          <p:cNvSpPr>
            <a:spLocks noChangeArrowheads="1"/>
          </p:cNvSpPr>
          <p:nvPr/>
        </p:nvSpPr>
        <p:spPr bwMode="auto">
          <a:xfrm>
            <a:off x="1260475" y="3127058"/>
            <a:ext cx="4000500" cy="352425"/>
          </a:xfrm>
          <a:prstGeom prst="rect">
            <a:avLst/>
          </a:prstGeom>
          <a:gradFill rotWithShape="1">
            <a:gsLst>
              <a:gs pos="0">
                <a:schemeClr val="bg2"/>
              </a:gs>
              <a:gs pos="100000">
                <a:schemeClr val="tx1"/>
              </a:gs>
            </a:gsLst>
            <a:lin ang="16200000"/>
          </a:gradFill>
          <a:ln w="9525">
            <a:noFill/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da-DK" sz="1200" dirty="0">
              <a:solidFill>
                <a:srgbClr val="FFFFFF"/>
              </a:solidFill>
              <a:latin typeface="Arial" pitchFamily="34" charset="0"/>
              <a:ea typeface="ＭＳ Ｐゴシック" pitchFamily="-97" charset="-128"/>
            </a:endParaRPr>
          </a:p>
        </p:txBody>
      </p:sp>
      <p:sp>
        <p:nvSpPr>
          <p:cNvPr id="36" name="Rektangel 35"/>
          <p:cNvSpPr>
            <a:spLocks noChangeArrowheads="1"/>
          </p:cNvSpPr>
          <p:nvPr/>
        </p:nvSpPr>
        <p:spPr bwMode="auto">
          <a:xfrm>
            <a:off x="1260475" y="4412933"/>
            <a:ext cx="4000500" cy="352425"/>
          </a:xfrm>
          <a:prstGeom prst="rect">
            <a:avLst/>
          </a:prstGeom>
          <a:gradFill rotWithShape="1">
            <a:gsLst>
              <a:gs pos="0">
                <a:schemeClr val="bg2"/>
              </a:gs>
              <a:gs pos="100000">
                <a:schemeClr val="tx1"/>
              </a:gs>
            </a:gsLst>
            <a:lin ang="16200000"/>
          </a:gradFill>
          <a:ln w="9525">
            <a:noFill/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da-DK" sz="1200" dirty="0">
              <a:solidFill>
                <a:srgbClr val="FFFFFF"/>
              </a:solidFill>
              <a:latin typeface="Arial" pitchFamily="34" charset="0"/>
              <a:ea typeface="ＭＳ Ｐゴシック" pitchFamily="-97" charset="-128"/>
            </a:endParaRPr>
          </a:p>
        </p:txBody>
      </p:sp>
      <p:sp>
        <p:nvSpPr>
          <p:cNvPr id="37" name="Rektangel 36"/>
          <p:cNvSpPr>
            <a:spLocks noChangeArrowheads="1"/>
          </p:cNvSpPr>
          <p:nvPr/>
        </p:nvSpPr>
        <p:spPr bwMode="auto">
          <a:xfrm>
            <a:off x="1260475" y="4841558"/>
            <a:ext cx="4000500" cy="352425"/>
          </a:xfrm>
          <a:prstGeom prst="rect">
            <a:avLst/>
          </a:prstGeom>
          <a:gradFill rotWithShape="1">
            <a:gsLst>
              <a:gs pos="0">
                <a:schemeClr val="bg2"/>
              </a:gs>
              <a:gs pos="100000">
                <a:schemeClr val="tx1"/>
              </a:gs>
            </a:gsLst>
            <a:lin ang="16200000"/>
          </a:gradFill>
          <a:ln w="9525">
            <a:noFill/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>
              <a:defRPr/>
            </a:pPr>
            <a:r>
              <a:rPr lang="en-US" sz="1100" dirty="0" smtClean="0">
                <a:solidFill>
                  <a:srgbClr val="171717"/>
                </a:solidFill>
              </a:rPr>
              <a:t>Citizenship </a:t>
            </a:r>
            <a:endParaRPr lang="da-DK" sz="1100" dirty="0">
              <a:solidFill>
                <a:srgbClr val="171717"/>
              </a:solidFill>
            </a:endParaRPr>
          </a:p>
        </p:txBody>
      </p:sp>
      <p:sp>
        <p:nvSpPr>
          <p:cNvPr id="22540" name="Tekstboks 44"/>
          <p:cNvSpPr txBox="1">
            <a:spLocks noChangeArrowheads="1"/>
          </p:cNvSpPr>
          <p:nvPr/>
        </p:nvSpPr>
        <p:spPr bwMode="auto">
          <a:xfrm>
            <a:off x="1295400" y="2738120"/>
            <a:ext cx="400050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100" dirty="0" smtClean="0">
                <a:solidFill>
                  <a:srgbClr val="171717"/>
                </a:solidFill>
              </a:rPr>
              <a:t>Economics</a:t>
            </a:r>
            <a:endParaRPr lang="da-DK" sz="1100" dirty="0"/>
          </a:p>
        </p:txBody>
      </p:sp>
      <p:sp>
        <p:nvSpPr>
          <p:cNvPr id="22541" name="Tekstboks 45"/>
          <p:cNvSpPr txBox="1">
            <a:spLocks noChangeArrowheads="1"/>
          </p:cNvSpPr>
          <p:nvPr/>
        </p:nvSpPr>
        <p:spPr bwMode="auto">
          <a:xfrm>
            <a:off x="1295400" y="5316220"/>
            <a:ext cx="400050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100" dirty="0" smtClean="0">
                <a:solidFill>
                  <a:srgbClr val="171717"/>
                </a:solidFill>
              </a:rPr>
              <a:t>Power sharing in a multi-polar world</a:t>
            </a:r>
            <a:endParaRPr lang="da-DK" sz="1100" dirty="0"/>
          </a:p>
        </p:txBody>
      </p:sp>
      <p:sp>
        <p:nvSpPr>
          <p:cNvPr id="22542" name="Tekstboks 46"/>
          <p:cNvSpPr txBox="1">
            <a:spLocks noChangeArrowheads="1"/>
          </p:cNvSpPr>
          <p:nvPr/>
        </p:nvSpPr>
        <p:spPr bwMode="auto">
          <a:xfrm>
            <a:off x="1295400" y="3596958"/>
            <a:ext cx="4000500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100" dirty="0" smtClean="0">
                <a:solidFill>
                  <a:schemeClr val="tx2"/>
                </a:solidFill>
              </a:rPr>
              <a:t>Education</a:t>
            </a:r>
            <a:endParaRPr lang="da-DK" sz="1100" dirty="0">
              <a:solidFill>
                <a:schemeClr val="tx2"/>
              </a:solidFill>
            </a:endParaRPr>
          </a:p>
        </p:txBody>
      </p:sp>
      <p:sp>
        <p:nvSpPr>
          <p:cNvPr id="22543" name="Tekstboks 47"/>
          <p:cNvSpPr txBox="1">
            <a:spLocks noChangeArrowheads="1"/>
          </p:cNvSpPr>
          <p:nvPr/>
        </p:nvSpPr>
        <p:spPr bwMode="auto">
          <a:xfrm>
            <a:off x="1295400" y="4457383"/>
            <a:ext cx="4000500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100" dirty="0" smtClean="0">
                <a:solidFill>
                  <a:srgbClr val="171717"/>
                </a:solidFill>
              </a:rPr>
              <a:t>Demographics</a:t>
            </a:r>
            <a:endParaRPr lang="da-DK" sz="1100" dirty="0"/>
          </a:p>
        </p:txBody>
      </p:sp>
      <p:sp>
        <p:nvSpPr>
          <p:cNvPr id="22544" name="Tekstboks 48"/>
          <p:cNvSpPr txBox="1">
            <a:spLocks noChangeArrowheads="1"/>
          </p:cNvSpPr>
          <p:nvPr/>
        </p:nvSpPr>
        <p:spPr bwMode="auto">
          <a:xfrm>
            <a:off x="1295400" y="3168333"/>
            <a:ext cx="4000500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100" dirty="0" smtClean="0">
                <a:solidFill>
                  <a:srgbClr val="171717"/>
                </a:solidFill>
              </a:rPr>
              <a:t>Science</a:t>
            </a:r>
            <a:endParaRPr lang="da-DK" sz="1100" dirty="0"/>
          </a:p>
        </p:txBody>
      </p:sp>
      <p:sp>
        <p:nvSpPr>
          <p:cNvPr id="22545" name="Tekstboks 49"/>
          <p:cNvSpPr txBox="1">
            <a:spLocks noChangeArrowheads="1"/>
          </p:cNvSpPr>
          <p:nvPr/>
        </p:nvSpPr>
        <p:spPr bwMode="auto">
          <a:xfrm>
            <a:off x="1295400" y="4027170"/>
            <a:ext cx="400050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100" dirty="0" smtClean="0">
                <a:solidFill>
                  <a:srgbClr val="171717"/>
                </a:solidFill>
              </a:rPr>
              <a:t>Technology</a:t>
            </a:r>
            <a:endParaRPr lang="da-DK" sz="1100" dirty="0"/>
          </a:p>
        </p:txBody>
      </p:sp>
      <p:sp>
        <p:nvSpPr>
          <p:cNvPr id="22547" name="Tekstboks 53"/>
          <p:cNvSpPr txBox="1">
            <a:spLocks noChangeArrowheads="1"/>
          </p:cNvSpPr>
          <p:nvPr/>
        </p:nvSpPr>
        <p:spPr bwMode="auto">
          <a:xfrm>
            <a:off x="533400" y="3563620"/>
            <a:ext cx="3048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a-DK">
                <a:solidFill>
                  <a:srgbClr val="171717"/>
                </a:solidFill>
                <a:latin typeface="Zapf Dingbats" charset="2"/>
              </a:rPr>
              <a:t>✓</a:t>
            </a:r>
            <a:endParaRPr lang="da-DK">
              <a:solidFill>
                <a:srgbClr val="171717"/>
              </a:solidFill>
            </a:endParaRPr>
          </a:p>
        </p:txBody>
      </p:sp>
      <p:grpSp>
        <p:nvGrpSpPr>
          <p:cNvPr id="2" name="Gruppe 73"/>
          <p:cNvGrpSpPr>
            <a:grpSpLocks/>
          </p:cNvGrpSpPr>
          <p:nvPr/>
        </p:nvGrpSpPr>
        <p:grpSpPr bwMode="auto">
          <a:xfrm>
            <a:off x="876300" y="5271770"/>
            <a:ext cx="344488" cy="344488"/>
            <a:chOff x="876300" y="5073650"/>
            <a:chExt cx="344488" cy="344488"/>
          </a:xfrm>
        </p:grpSpPr>
        <p:sp>
          <p:nvSpPr>
            <p:cNvPr id="27" name="Rektangel 26"/>
            <p:cNvSpPr>
              <a:spLocks noChangeArrowheads="1"/>
            </p:cNvSpPr>
            <p:nvPr/>
          </p:nvSpPr>
          <p:spPr bwMode="auto">
            <a:xfrm>
              <a:off x="876300" y="5073650"/>
              <a:ext cx="344488" cy="344488"/>
            </a:xfrm>
            <a:prstGeom prst="rect">
              <a:avLst/>
            </a:prstGeom>
            <a:gradFill rotWithShape="1">
              <a:gsLst>
                <a:gs pos="0">
                  <a:srgbClr val="002060"/>
                </a:gs>
                <a:gs pos="100000">
                  <a:srgbClr val="1F88C8"/>
                </a:gs>
              </a:gsLst>
              <a:lin ang="16200000"/>
            </a:gradFill>
            <a:ln w="9525">
              <a:solidFill>
                <a:schemeClr val="accent3">
                  <a:lumMod val="50000"/>
                </a:schemeClr>
              </a:solidFill>
              <a:miter lim="800000"/>
              <a:headEnd/>
              <a:tailEnd/>
            </a:ln>
            <a:effectLst>
              <a:outerShdw blurRad="635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/>
            <a:p>
              <a:pPr indent="-342900" algn="ctr" defTabSz="914400" fontAlgn="auto">
                <a:spcBef>
                  <a:spcPts val="0"/>
                </a:spcBef>
                <a:spcAft>
                  <a:spcPts val="0"/>
                </a:spcAft>
                <a:buFont typeface="+mj-lt"/>
                <a:buAutoNum type="arabicPeriod"/>
                <a:defRPr/>
              </a:pPr>
              <a:endParaRPr lang="da-DK" sz="1400" b="1" kern="0" noProof="1">
                <a:solidFill>
                  <a:sysClr val="window" lastClr="FFFFFF"/>
                </a:solidFill>
                <a:latin typeface="Arial" pitchFamily="34" charset="0"/>
                <a:ea typeface="ＭＳ Ｐゴシック" pitchFamily="-97" charset="-128"/>
              </a:endParaRPr>
            </a:p>
          </p:txBody>
        </p:sp>
        <p:sp>
          <p:nvSpPr>
            <p:cNvPr id="73" name="Tekstboks 72"/>
            <p:cNvSpPr txBox="1">
              <a:spLocks noChangeArrowheads="1"/>
            </p:cNvSpPr>
            <p:nvPr/>
          </p:nvSpPr>
          <p:spPr bwMode="auto">
            <a:xfrm>
              <a:off x="890588" y="5103813"/>
              <a:ext cx="322262" cy="2778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63500" algn="tl" rotWithShape="0">
                <a:srgbClr val="000000">
                  <a:alpha val="74998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da-DK" sz="1200" dirty="0">
                  <a:latin typeface="Arial" pitchFamily="34" charset="0"/>
                  <a:ea typeface="ＭＳ Ｐゴシック" pitchFamily="-97" charset="-128"/>
                </a:rPr>
                <a:t>7</a:t>
              </a:r>
            </a:p>
          </p:txBody>
        </p:sp>
      </p:grpSp>
      <p:grpSp>
        <p:nvGrpSpPr>
          <p:cNvPr id="3" name="Gruppe 75"/>
          <p:cNvGrpSpPr>
            <a:grpSpLocks/>
          </p:cNvGrpSpPr>
          <p:nvPr/>
        </p:nvGrpSpPr>
        <p:grpSpPr bwMode="auto">
          <a:xfrm>
            <a:off x="876300" y="4844733"/>
            <a:ext cx="344488" cy="344487"/>
            <a:chOff x="876300" y="4646613"/>
            <a:chExt cx="344488" cy="344487"/>
          </a:xfrm>
        </p:grpSpPr>
        <p:sp>
          <p:nvSpPr>
            <p:cNvPr id="24" name="Rektangel 23"/>
            <p:cNvSpPr>
              <a:spLocks noChangeArrowheads="1"/>
            </p:cNvSpPr>
            <p:nvPr/>
          </p:nvSpPr>
          <p:spPr bwMode="auto">
            <a:xfrm>
              <a:off x="876300" y="4646613"/>
              <a:ext cx="344488" cy="344487"/>
            </a:xfrm>
            <a:prstGeom prst="rect">
              <a:avLst/>
            </a:prstGeom>
            <a:gradFill rotWithShape="1">
              <a:gsLst>
                <a:gs pos="0">
                  <a:srgbClr val="002060"/>
                </a:gs>
                <a:gs pos="100000">
                  <a:srgbClr val="1F88C8"/>
                </a:gs>
              </a:gsLst>
              <a:lin ang="16200000"/>
            </a:gradFill>
            <a:ln w="9525">
              <a:solidFill>
                <a:schemeClr val="accent3">
                  <a:lumMod val="50000"/>
                </a:schemeClr>
              </a:solidFill>
              <a:miter lim="800000"/>
              <a:headEnd/>
              <a:tailEnd/>
            </a:ln>
            <a:effectLst>
              <a:outerShdw blurRad="635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/>
            <a:p>
              <a:pPr indent="-342900" algn="ctr" defTabSz="914400" fontAlgn="auto">
                <a:spcBef>
                  <a:spcPts val="0"/>
                </a:spcBef>
                <a:spcAft>
                  <a:spcPts val="0"/>
                </a:spcAft>
                <a:buFont typeface="+mj-lt"/>
                <a:buAutoNum type="arabicPeriod"/>
                <a:defRPr/>
              </a:pPr>
              <a:endParaRPr lang="da-DK" sz="1400" b="1" kern="0" noProof="1">
                <a:solidFill>
                  <a:sysClr val="window" lastClr="FFFFFF"/>
                </a:solidFill>
                <a:latin typeface="Arial" pitchFamily="34" charset="0"/>
                <a:ea typeface="ＭＳ Ｐゴシック" pitchFamily="-97" charset="-128"/>
              </a:endParaRPr>
            </a:p>
          </p:txBody>
        </p:sp>
        <p:sp>
          <p:nvSpPr>
            <p:cNvPr id="75" name="Tekstboks 74"/>
            <p:cNvSpPr txBox="1">
              <a:spLocks noChangeArrowheads="1"/>
            </p:cNvSpPr>
            <p:nvPr/>
          </p:nvSpPr>
          <p:spPr bwMode="auto">
            <a:xfrm>
              <a:off x="890588" y="4683125"/>
              <a:ext cx="322262" cy="276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63500" algn="tl" rotWithShape="0">
                <a:srgbClr val="000000">
                  <a:alpha val="74998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da-DK" sz="1200" dirty="0">
                  <a:latin typeface="Arial" pitchFamily="34" charset="0"/>
                  <a:ea typeface="ＭＳ Ｐゴシック" pitchFamily="-97" charset="-128"/>
                </a:rPr>
                <a:t>6</a:t>
              </a:r>
            </a:p>
          </p:txBody>
        </p:sp>
      </p:grpSp>
      <p:grpSp>
        <p:nvGrpSpPr>
          <p:cNvPr id="4" name="Gruppe 77"/>
          <p:cNvGrpSpPr>
            <a:grpSpLocks/>
          </p:cNvGrpSpPr>
          <p:nvPr/>
        </p:nvGrpSpPr>
        <p:grpSpPr bwMode="auto">
          <a:xfrm>
            <a:off x="876300" y="4406583"/>
            <a:ext cx="344488" cy="342900"/>
            <a:chOff x="876300" y="4208463"/>
            <a:chExt cx="344488" cy="342900"/>
          </a:xfrm>
        </p:grpSpPr>
        <p:sp>
          <p:nvSpPr>
            <p:cNvPr id="21" name="Rektangel 20"/>
            <p:cNvSpPr>
              <a:spLocks noChangeArrowheads="1"/>
            </p:cNvSpPr>
            <p:nvPr/>
          </p:nvSpPr>
          <p:spPr bwMode="auto">
            <a:xfrm>
              <a:off x="876300" y="4208463"/>
              <a:ext cx="344488" cy="342900"/>
            </a:xfrm>
            <a:prstGeom prst="rect">
              <a:avLst/>
            </a:prstGeom>
            <a:gradFill rotWithShape="1">
              <a:gsLst>
                <a:gs pos="0">
                  <a:srgbClr val="002060"/>
                </a:gs>
                <a:gs pos="100000">
                  <a:srgbClr val="1F88C8"/>
                </a:gs>
              </a:gsLst>
              <a:lin ang="16200000"/>
            </a:gradFill>
            <a:ln w="9525">
              <a:solidFill>
                <a:schemeClr val="accent3">
                  <a:lumMod val="50000"/>
                </a:schemeClr>
              </a:solidFill>
              <a:miter lim="800000"/>
              <a:headEnd/>
              <a:tailEnd/>
            </a:ln>
            <a:effectLst>
              <a:outerShdw blurRad="635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/>
            <a:p>
              <a:pPr indent="-342900" algn="ctr" defTabSz="914400" fontAlgn="auto">
                <a:spcBef>
                  <a:spcPts val="0"/>
                </a:spcBef>
                <a:spcAft>
                  <a:spcPts val="0"/>
                </a:spcAft>
                <a:buFont typeface="+mj-lt"/>
                <a:buAutoNum type="arabicPeriod"/>
                <a:defRPr/>
              </a:pPr>
              <a:endParaRPr lang="da-DK" sz="1400" b="1" kern="0" noProof="1">
                <a:solidFill>
                  <a:sysClr val="window" lastClr="FFFFFF"/>
                </a:solidFill>
                <a:latin typeface="Arial" pitchFamily="34" charset="0"/>
                <a:ea typeface="ＭＳ Ｐゴシック" pitchFamily="-97" charset="-128"/>
              </a:endParaRPr>
            </a:p>
          </p:txBody>
        </p:sp>
        <p:sp>
          <p:nvSpPr>
            <p:cNvPr id="77" name="Tekstboks 76"/>
            <p:cNvSpPr txBox="1">
              <a:spLocks noChangeArrowheads="1"/>
            </p:cNvSpPr>
            <p:nvPr/>
          </p:nvSpPr>
          <p:spPr bwMode="auto">
            <a:xfrm>
              <a:off x="890588" y="4238625"/>
              <a:ext cx="322262" cy="274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63500" algn="tl" rotWithShape="0">
                <a:srgbClr val="000000">
                  <a:alpha val="74998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da-DK" sz="1200" dirty="0">
                  <a:latin typeface="Arial" pitchFamily="34" charset="0"/>
                  <a:ea typeface="ＭＳ Ｐゴシック" pitchFamily="-97" charset="-128"/>
                </a:rPr>
                <a:t>5</a:t>
              </a:r>
            </a:p>
          </p:txBody>
        </p:sp>
      </p:grpSp>
      <p:grpSp>
        <p:nvGrpSpPr>
          <p:cNvPr id="5" name="Gruppe 79"/>
          <p:cNvGrpSpPr>
            <a:grpSpLocks/>
          </p:cNvGrpSpPr>
          <p:nvPr/>
        </p:nvGrpSpPr>
        <p:grpSpPr bwMode="auto">
          <a:xfrm>
            <a:off x="876300" y="3989070"/>
            <a:ext cx="344488" cy="347663"/>
            <a:chOff x="876300" y="3790950"/>
            <a:chExt cx="344488" cy="347663"/>
          </a:xfrm>
        </p:grpSpPr>
        <p:sp>
          <p:nvSpPr>
            <p:cNvPr id="14" name="Rektangel 13"/>
            <p:cNvSpPr>
              <a:spLocks noChangeArrowheads="1"/>
            </p:cNvSpPr>
            <p:nvPr/>
          </p:nvSpPr>
          <p:spPr bwMode="auto">
            <a:xfrm>
              <a:off x="876300" y="3790950"/>
              <a:ext cx="344488" cy="347663"/>
            </a:xfrm>
            <a:prstGeom prst="rect">
              <a:avLst/>
            </a:prstGeom>
            <a:gradFill rotWithShape="1">
              <a:gsLst>
                <a:gs pos="0">
                  <a:srgbClr val="002060"/>
                </a:gs>
                <a:gs pos="100000">
                  <a:srgbClr val="1F88C8"/>
                </a:gs>
              </a:gsLst>
              <a:lin ang="16200000"/>
            </a:gradFill>
            <a:ln w="9525">
              <a:solidFill>
                <a:schemeClr val="accent3">
                  <a:lumMod val="50000"/>
                </a:schemeClr>
              </a:solidFill>
              <a:miter lim="800000"/>
              <a:headEnd/>
              <a:tailEnd/>
            </a:ln>
            <a:effectLst>
              <a:outerShdw blurRad="635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/>
            <a:p>
              <a:pPr indent="-342900" algn="ctr" defTabSz="914400" fontAlgn="auto">
                <a:spcBef>
                  <a:spcPts val="0"/>
                </a:spcBef>
                <a:spcAft>
                  <a:spcPts val="0"/>
                </a:spcAft>
                <a:buFont typeface="+mj-lt"/>
                <a:buAutoNum type="arabicPeriod"/>
                <a:defRPr/>
              </a:pPr>
              <a:endParaRPr lang="da-DK" sz="1400" b="1" kern="0" noProof="1">
                <a:solidFill>
                  <a:sysClr val="window" lastClr="FFFFFF"/>
                </a:solidFill>
                <a:latin typeface="Arial" pitchFamily="34" charset="0"/>
                <a:ea typeface="ＭＳ Ｐゴシック" pitchFamily="-97" charset="-128"/>
              </a:endParaRPr>
            </a:p>
          </p:txBody>
        </p:sp>
        <p:sp>
          <p:nvSpPr>
            <p:cNvPr id="79" name="Tekstboks 78"/>
            <p:cNvSpPr txBox="1">
              <a:spLocks noChangeArrowheads="1"/>
            </p:cNvSpPr>
            <p:nvPr/>
          </p:nvSpPr>
          <p:spPr bwMode="auto">
            <a:xfrm>
              <a:off x="890588" y="3822700"/>
              <a:ext cx="322262" cy="279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635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/>
            <a:p>
              <a:pPr indent="-342900" algn="ctr">
                <a:defRPr/>
              </a:pPr>
              <a:r>
                <a:rPr lang="da-DK" sz="1200" noProof="1">
                  <a:solidFill>
                    <a:srgbClr val="FFFFFF"/>
                  </a:solidFill>
                  <a:latin typeface="Arial" pitchFamily="34" charset="0"/>
                  <a:ea typeface="ＭＳ Ｐゴシック" pitchFamily="-97" charset="-128"/>
                </a:rPr>
                <a:t>4</a:t>
              </a:r>
            </a:p>
          </p:txBody>
        </p:sp>
      </p:grpSp>
      <p:grpSp>
        <p:nvGrpSpPr>
          <p:cNvPr id="6" name="Gruppe 81"/>
          <p:cNvGrpSpPr>
            <a:grpSpLocks/>
          </p:cNvGrpSpPr>
          <p:nvPr/>
        </p:nvGrpSpPr>
        <p:grpSpPr bwMode="auto">
          <a:xfrm>
            <a:off x="876300" y="3562033"/>
            <a:ext cx="344488" cy="344487"/>
            <a:chOff x="876300" y="3363913"/>
            <a:chExt cx="344488" cy="344487"/>
          </a:xfrm>
        </p:grpSpPr>
        <p:sp>
          <p:nvSpPr>
            <p:cNvPr id="12" name="Rektangel 11"/>
            <p:cNvSpPr>
              <a:spLocks noChangeArrowheads="1"/>
            </p:cNvSpPr>
            <p:nvPr/>
          </p:nvSpPr>
          <p:spPr bwMode="auto">
            <a:xfrm>
              <a:off x="876300" y="3363913"/>
              <a:ext cx="344488" cy="344487"/>
            </a:xfrm>
            <a:prstGeom prst="rect">
              <a:avLst/>
            </a:prstGeom>
            <a:gradFill rotWithShape="1">
              <a:gsLst>
                <a:gs pos="0">
                  <a:srgbClr val="002060"/>
                </a:gs>
                <a:gs pos="100000">
                  <a:srgbClr val="1F88C8"/>
                </a:gs>
              </a:gsLst>
              <a:lin ang="16200000"/>
            </a:gradFill>
            <a:ln w="9525">
              <a:solidFill>
                <a:schemeClr val="accent3">
                  <a:lumMod val="50000"/>
                </a:schemeClr>
              </a:solidFill>
              <a:miter lim="800000"/>
              <a:headEnd/>
              <a:tailEnd/>
            </a:ln>
            <a:effectLst>
              <a:outerShdw blurRad="635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/>
            <a:p>
              <a:pPr indent="-342900" algn="ctr" defTabSz="914400" fontAlgn="auto">
                <a:spcBef>
                  <a:spcPts val="0"/>
                </a:spcBef>
                <a:spcAft>
                  <a:spcPts val="0"/>
                </a:spcAft>
                <a:buFont typeface="+mj-lt"/>
                <a:buAutoNum type="arabicPeriod"/>
                <a:defRPr/>
              </a:pPr>
              <a:endParaRPr lang="da-DK" sz="1400" b="1" kern="0" noProof="1">
                <a:solidFill>
                  <a:sysClr val="window" lastClr="FFFFFF"/>
                </a:solidFill>
                <a:latin typeface="Arial" pitchFamily="34" charset="0"/>
                <a:ea typeface="ＭＳ Ｐゴシック" pitchFamily="-97" charset="-128"/>
              </a:endParaRPr>
            </a:p>
          </p:txBody>
        </p:sp>
        <p:sp>
          <p:nvSpPr>
            <p:cNvPr id="81" name="Tekstboks 80"/>
            <p:cNvSpPr txBox="1">
              <a:spLocks noChangeArrowheads="1"/>
            </p:cNvSpPr>
            <p:nvPr/>
          </p:nvSpPr>
          <p:spPr bwMode="auto">
            <a:xfrm>
              <a:off x="890588" y="3400425"/>
              <a:ext cx="322262" cy="276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635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/>
            <a:p>
              <a:pPr indent="-342900" algn="ctr">
                <a:defRPr/>
              </a:pPr>
              <a:r>
                <a:rPr lang="da-DK" sz="1200" noProof="1">
                  <a:solidFill>
                    <a:srgbClr val="FFFFFF"/>
                  </a:solidFill>
                  <a:latin typeface="Arial" pitchFamily="34" charset="0"/>
                  <a:ea typeface="ＭＳ Ｐゴシック" pitchFamily="-97" charset="-128"/>
                </a:rPr>
                <a:t>3</a:t>
              </a:r>
            </a:p>
          </p:txBody>
        </p:sp>
      </p:grpSp>
      <p:grpSp>
        <p:nvGrpSpPr>
          <p:cNvPr id="7" name="Gruppe 83"/>
          <p:cNvGrpSpPr>
            <a:grpSpLocks/>
          </p:cNvGrpSpPr>
          <p:nvPr/>
        </p:nvGrpSpPr>
        <p:grpSpPr bwMode="auto">
          <a:xfrm>
            <a:off x="876300" y="3134995"/>
            <a:ext cx="344488" cy="344488"/>
            <a:chOff x="876300" y="2936875"/>
            <a:chExt cx="344488" cy="344488"/>
          </a:xfrm>
        </p:grpSpPr>
        <p:sp>
          <p:nvSpPr>
            <p:cNvPr id="10" name="Rektangel 9"/>
            <p:cNvSpPr>
              <a:spLocks noChangeArrowheads="1"/>
            </p:cNvSpPr>
            <p:nvPr/>
          </p:nvSpPr>
          <p:spPr bwMode="auto">
            <a:xfrm>
              <a:off x="876300" y="2936875"/>
              <a:ext cx="344488" cy="344488"/>
            </a:xfrm>
            <a:prstGeom prst="rect">
              <a:avLst/>
            </a:prstGeom>
            <a:gradFill rotWithShape="1">
              <a:gsLst>
                <a:gs pos="0">
                  <a:srgbClr val="002060"/>
                </a:gs>
                <a:gs pos="100000">
                  <a:srgbClr val="1F88C8"/>
                </a:gs>
              </a:gsLst>
              <a:lin ang="16200000"/>
            </a:gradFill>
            <a:ln w="9525">
              <a:solidFill>
                <a:schemeClr val="accent3">
                  <a:lumMod val="50000"/>
                </a:schemeClr>
              </a:solidFill>
              <a:miter lim="800000"/>
              <a:headEnd/>
              <a:tailEnd/>
            </a:ln>
            <a:effectLst>
              <a:outerShdw blurRad="635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/>
            <a:p>
              <a:pPr indent="-342900" algn="ctr" defTabSz="914400" fontAlgn="auto">
                <a:spcBef>
                  <a:spcPts val="0"/>
                </a:spcBef>
                <a:spcAft>
                  <a:spcPts val="0"/>
                </a:spcAft>
                <a:buFont typeface="+mj-lt"/>
                <a:buAutoNum type="arabicPeriod"/>
                <a:defRPr/>
              </a:pPr>
              <a:endParaRPr lang="da-DK" sz="1400" b="1" kern="0" noProof="1">
                <a:solidFill>
                  <a:sysClr val="window" lastClr="FFFFFF"/>
                </a:solidFill>
                <a:latin typeface="Arial" pitchFamily="34" charset="0"/>
                <a:ea typeface="ＭＳ Ｐゴシック" pitchFamily="-97" charset="-128"/>
              </a:endParaRPr>
            </a:p>
          </p:txBody>
        </p:sp>
        <p:sp>
          <p:nvSpPr>
            <p:cNvPr id="83" name="Tekstboks 82"/>
            <p:cNvSpPr txBox="1">
              <a:spLocks noChangeArrowheads="1"/>
            </p:cNvSpPr>
            <p:nvPr/>
          </p:nvSpPr>
          <p:spPr bwMode="auto">
            <a:xfrm>
              <a:off x="890588" y="2986088"/>
              <a:ext cx="322262" cy="276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635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/>
            <a:p>
              <a:pPr indent="-342900" algn="ctr">
                <a:defRPr/>
              </a:pPr>
              <a:r>
                <a:rPr lang="da-DK" sz="1200" noProof="1">
                  <a:solidFill>
                    <a:srgbClr val="FFFFFF"/>
                  </a:solidFill>
                  <a:latin typeface="Arial" pitchFamily="34" charset="0"/>
                  <a:ea typeface="ＭＳ Ｐゴシック" pitchFamily="-97" charset="-128"/>
                </a:rPr>
                <a:t>2</a:t>
              </a:r>
            </a:p>
          </p:txBody>
        </p:sp>
      </p:grpSp>
      <p:grpSp>
        <p:nvGrpSpPr>
          <p:cNvPr id="9" name="Gruppe 85"/>
          <p:cNvGrpSpPr>
            <a:grpSpLocks/>
          </p:cNvGrpSpPr>
          <p:nvPr/>
        </p:nvGrpSpPr>
        <p:grpSpPr bwMode="auto">
          <a:xfrm>
            <a:off x="876300" y="2709545"/>
            <a:ext cx="344488" cy="342900"/>
            <a:chOff x="876300" y="2511425"/>
            <a:chExt cx="344488" cy="342900"/>
          </a:xfrm>
        </p:grpSpPr>
        <p:sp>
          <p:nvSpPr>
            <p:cNvPr id="8" name="Rektangel 7"/>
            <p:cNvSpPr>
              <a:spLocks noChangeArrowheads="1"/>
            </p:cNvSpPr>
            <p:nvPr/>
          </p:nvSpPr>
          <p:spPr bwMode="auto">
            <a:xfrm>
              <a:off x="876300" y="2511425"/>
              <a:ext cx="344488" cy="342900"/>
            </a:xfrm>
            <a:prstGeom prst="rect">
              <a:avLst/>
            </a:prstGeom>
            <a:gradFill rotWithShape="1">
              <a:gsLst>
                <a:gs pos="0">
                  <a:srgbClr val="002060"/>
                </a:gs>
                <a:gs pos="100000">
                  <a:srgbClr val="1F88C8"/>
                </a:gs>
              </a:gsLst>
              <a:lin ang="16200000"/>
            </a:gradFill>
            <a:ln w="9525">
              <a:solidFill>
                <a:schemeClr val="accent3">
                  <a:lumMod val="50000"/>
                </a:schemeClr>
              </a:solidFill>
              <a:miter lim="800000"/>
              <a:headEnd/>
              <a:tailEnd/>
            </a:ln>
            <a:effectLst>
              <a:outerShdw blurRad="635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/>
            <a:p>
              <a:pPr indent="-342900" algn="ctr" defTabSz="914400" fontAlgn="auto">
                <a:spcBef>
                  <a:spcPts val="0"/>
                </a:spcBef>
                <a:spcAft>
                  <a:spcPts val="0"/>
                </a:spcAft>
                <a:buFont typeface="+mj-lt"/>
                <a:buAutoNum type="arabicPeriod"/>
                <a:defRPr/>
              </a:pPr>
              <a:endParaRPr lang="da-DK" sz="1400" b="1" kern="0" noProof="1">
                <a:solidFill>
                  <a:sysClr val="window" lastClr="FFFFFF"/>
                </a:solidFill>
                <a:latin typeface="Arial" pitchFamily="34" charset="0"/>
                <a:ea typeface="ＭＳ Ｐゴシック" pitchFamily="-97" charset="-128"/>
              </a:endParaRPr>
            </a:p>
          </p:txBody>
        </p:sp>
        <p:sp>
          <p:nvSpPr>
            <p:cNvPr id="85" name="Tekstboks 84"/>
            <p:cNvSpPr txBox="1">
              <a:spLocks noChangeArrowheads="1"/>
            </p:cNvSpPr>
            <p:nvPr/>
          </p:nvSpPr>
          <p:spPr bwMode="auto">
            <a:xfrm>
              <a:off x="890588" y="2547938"/>
              <a:ext cx="322262" cy="2746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635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/>
            <a:p>
              <a:pPr indent="-342900" algn="ctr">
                <a:defRPr/>
              </a:pPr>
              <a:r>
                <a:rPr lang="da-DK" sz="1200" noProof="1">
                  <a:solidFill>
                    <a:srgbClr val="FFFFFF"/>
                  </a:solidFill>
                  <a:latin typeface="Arial" pitchFamily="34" charset="0"/>
                  <a:ea typeface="ＭＳ Ｐゴシック" pitchFamily="-97" charset="-128"/>
                </a:rPr>
                <a:t>1</a:t>
              </a:r>
            </a:p>
          </p:txBody>
        </p:sp>
      </p:grpSp>
      <p:sp>
        <p:nvSpPr>
          <p:cNvPr id="41" name="Rektangel 40"/>
          <p:cNvSpPr>
            <a:spLocks noChangeArrowheads="1"/>
          </p:cNvSpPr>
          <p:nvPr/>
        </p:nvSpPr>
        <p:spPr bwMode="auto">
          <a:xfrm>
            <a:off x="5364370" y="2305216"/>
            <a:ext cx="3183282" cy="3432312"/>
          </a:xfrm>
          <a:prstGeom prst="rect">
            <a:avLst/>
          </a:prstGeom>
          <a:gradFill flip="none" rotWithShape="1">
            <a:gsLst>
              <a:gs pos="0">
                <a:srgbClr val="CFCFCF"/>
              </a:gs>
              <a:gs pos="50000">
                <a:srgbClr val="D5D5D5"/>
              </a:gs>
              <a:gs pos="100000">
                <a:srgbClr val="C4C4C4"/>
              </a:gs>
            </a:gsLst>
            <a:lin ang="5400000" scaled="1"/>
            <a:tileRect/>
          </a:gra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indent="-342900" algn="ctr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endParaRPr lang="da-DK" kern="0" noProof="1">
              <a:solidFill>
                <a:sysClr val="window" lastClr="FFFFFF"/>
              </a:solidFill>
              <a:latin typeface="Arial" pitchFamily="34" charset="0"/>
              <a:ea typeface="ＭＳ Ｐゴシック" pitchFamily="-97" charset="-128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55795" y="2455405"/>
            <a:ext cx="2735648" cy="31230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7" name="Rectangle 46"/>
          <p:cNvSpPr/>
          <p:nvPr/>
        </p:nvSpPr>
        <p:spPr>
          <a:xfrm>
            <a:off x="5459895" y="5868898"/>
            <a:ext cx="301487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b="1" dirty="0" smtClean="0">
                <a:solidFill>
                  <a:schemeClr val="bg2">
                    <a:lumMod val="10000"/>
                  </a:schemeClr>
                </a:solidFill>
              </a:rPr>
              <a:t>U.S. NATIONAL INTELLIGENCE COUNCIL'S 2025 PROJECT: </a:t>
            </a:r>
            <a:r>
              <a:rPr lang="en-US" sz="1000" dirty="0" smtClean="0">
                <a:hlinkClick r:id="rId4"/>
              </a:rPr>
              <a:t>http://www.dni.gov/nic/NIC_2025_project.html</a:t>
            </a:r>
            <a:endParaRPr lang="en-US" sz="1000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48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3400" y="2209800"/>
            <a:ext cx="4724400" cy="35421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0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10200" y="2209800"/>
            <a:ext cx="3109980" cy="40081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2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410200" y="2209800"/>
            <a:ext cx="3139440" cy="4038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57200" y="2209800"/>
            <a:ext cx="4912042" cy="36185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55491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453" name="Rectangle 5"/>
          <p:cNvSpPr>
            <a:spLocks noGrp="1" noChangeArrowheads="1"/>
          </p:cNvSpPr>
          <p:nvPr>
            <p:ph type="title"/>
          </p:nvPr>
        </p:nvSpPr>
        <p:spPr>
          <a:xfrm>
            <a:off x="685800" y="533400"/>
            <a:ext cx="7772400" cy="1143000"/>
          </a:xfrm>
        </p:spPr>
        <p:txBody>
          <a:bodyPr>
            <a:noAutofit/>
          </a:bodyPr>
          <a:lstStyle/>
          <a:p>
            <a:pPr algn="l" eaLnBrk="1" hangingPunct="1">
              <a:defRPr/>
            </a:pPr>
            <a:r>
              <a:rPr lang="en-US" sz="3200" dirty="0" smtClean="0">
                <a:solidFill>
                  <a:schemeClr val="tx1"/>
                </a:solidFill>
              </a:rPr>
              <a:t>Students in grades 11-12 typically read at </a:t>
            </a:r>
            <a:r>
              <a:rPr lang="en-US" sz="3200" dirty="0" err="1" smtClean="0">
                <a:solidFill>
                  <a:schemeClr val="tx1"/>
                </a:solidFill>
              </a:rPr>
              <a:t>Lexile</a:t>
            </a:r>
            <a:r>
              <a:rPr lang="en-US" sz="3200" dirty="0" smtClean="0">
                <a:solidFill>
                  <a:schemeClr val="tx1"/>
                </a:solidFill>
              </a:rPr>
              <a:t> levels of 940-1220L . . .  </a:t>
            </a:r>
            <a:r>
              <a:rPr lang="en-US" sz="2400" dirty="0" smtClean="0">
                <a:solidFill>
                  <a:schemeClr val="tx1"/>
                </a:solidFill>
              </a:rPr>
              <a:t/>
            </a:r>
            <a:br>
              <a:rPr lang="en-US" sz="2400" dirty="0" smtClean="0">
                <a:solidFill>
                  <a:schemeClr val="tx1"/>
                </a:solidFill>
              </a:rPr>
            </a:br>
            <a:r>
              <a:rPr lang="en-US" sz="2400" dirty="0" smtClean="0">
                <a:solidFill>
                  <a:schemeClr val="tx1"/>
                </a:solidFill>
              </a:rPr>
              <a:t/>
            </a:r>
            <a:br>
              <a:rPr lang="en-US" sz="2400" dirty="0" smtClean="0">
                <a:solidFill>
                  <a:schemeClr val="tx1"/>
                </a:solidFill>
              </a:rPr>
            </a:br>
            <a:r>
              <a:rPr lang="en-US" sz="2400" b="1" i="1" dirty="0" smtClean="0">
                <a:solidFill>
                  <a:schemeClr val="tx1"/>
                </a:solidFill>
              </a:rPr>
              <a:t>Among the </a:t>
            </a:r>
            <a:r>
              <a:rPr lang="en-US" sz="2400" b="1" i="1" dirty="0" err="1" smtClean="0">
                <a:solidFill>
                  <a:schemeClr val="tx1"/>
                </a:solidFill>
              </a:rPr>
              <a:t>Lexile</a:t>
            </a:r>
            <a:r>
              <a:rPr lang="en-US" sz="2400" b="1" i="1" dirty="0" smtClean="0">
                <a:solidFill>
                  <a:schemeClr val="tx1"/>
                </a:solidFill>
              </a:rPr>
              <a:t> levels needed for entry-level jobs</a:t>
            </a:r>
            <a:r>
              <a:rPr lang="en-US" sz="2400" i="1" dirty="0" smtClean="0">
                <a:solidFill>
                  <a:schemeClr val="tx1"/>
                </a:solidFill>
              </a:rPr>
              <a:t>:</a:t>
            </a:r>
          </a:p>
        </p:txBody>
      </p:sp>
      <p:sp>
        <p:nvSpPr>
          <p:cNvPr id="232454" name="Rectangle 6"/>
          <p:cNvSpPr>
            <a:spLocks noGrp="1" noChangeArrowheads="1"/>
          </p:cNvSpPr>
          <p:nvPr>
            <p:ph sz="half" idx="4294967295"/>
          </p:nvPr>
        </p:nvSpPr>
        <p:spPr>
          <a:xfrm>
            <a:off x="457200" y="2133600"/>
            <a:ext cx="3276600" cy="3992563"/>
          </a:xfrm>
          <a:prstGeom prst="rect">
            <a:avLst/>
          </a:prstGeo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2600" dirty="0" smtClean="0"/>
              <a:t>Finance:1385L</a:t>
            </a:r>
          </a:p>
          <a:p>
            <a:pPr eaLnBrk="1" hangingPunct="1">
              <a:defRPr/>
            </a:pPr>
            <a:r>
              <a:rPr lang="en-US" sz="2600" dirty="0" smtClean="0"/>
              <a:t>Public Safety:1285L</a:t>
            </a:r>
          </a:p>
          <a:p>
            <a:pPr eaLnBrk="1" hangingPunct="1">
              <a:defRPr/>
            </a:pPr>
            <a:r>
              <a:rPr lang="en-US" sz="2600" dirty="0" smtClean="0"/>
              <a:t>Information Technology: 1280L</a:t>
            </a:r>
          </a:p>
          <a:p>
            <a:pPr eaLnBrk="1" hangingPunct="1">
              <a:defRPr/>
            </a:pPr>
            <a:r>
              <a:rPr lang="en-US" sz="2600" dirty="0" smtClean="0"/>
              <a:t>Hospitality,</a:t>
            </a:r>
            <a:br>
              <a:rPr lang="en-US" sz="2600" dirty="0" smtClean="0"/>
            </a:br>
            <a:r>
              <a:rPr lang="en-US" sz="2600" dirty="0" smtClean="0"/>
              <a:t>Tourism:1225L</a:t>
            </a:r>
            <a:r>
              <a:rPr lang="en-US" sz="3600" b="1" dirty="0" smtClean="0">
                <a:solidFill>
                  <a:srgbClr val="FFFF00"/>
                </a:solidFill>
              </a:rPr>
              <a:t/>
            </a:r>
            <a:br>
              <a:rPr lang="en-US" sz="3600" b="1" dirty="0" smtClean="0">
                <a:solidFill>
                  <a:srgbClr val="FFFF00"/>
                </a:solidFill>
              </a:rPr>
            </a:br>
            <a:endParaRPr lang="en-US" sz="3600" b="1" dirty="0" smtClean="0">
              <a:solidFill>
                <a:srgbClr val="FFFF00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35347" y="2133600"/>
            <a:ext cx="4932887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Down Arrow 8"/>
          <p:cNvSpPr/>
          <p:nvPr/>
        </p:nvSpPr>
        <p:spPr>
          <a:xfrm rot="5400000">
            <a:off x="5981700" y="1073727"/>
            <a:ext cx="685800" cy="3810000"/>
          </a:xfrm>
          <a:prstGeom prst="downArrow">
            <a:avLst/>
          </a:prstGeom>
          <a:solidFill>
            <a:srgbClr val="FFC000">
              <a:alpha val="5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Orange County Department of Education OAC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4416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453" name="Rectangle 5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>
              <a:defRPr/>
            </a:pPr>
            <a:r>
              <a:rPr lang="en-US" sz="3200" dirty="0" smtClean="0"/>
              <a:t>The reading requirements to be an active and informed citizen: </a:t>
            </a:r>
            <a:endParaRPr lang="en-US" sz="3600" i="1" dirty="0" smtClean="0">
              <a:solidFill>
                <a:schemeClr val="tx1"/>
              </a:solidFill>
            </a:endParaRPr>
          </a:p>
        </p:txBody>
      </p:sp>
      <p:sp>
        <p:nvSpPr>
          <p:cNvPr id="232454" name="Rectangle 6"/>
          <p:cNvSpPr>
            <a:spLocks noGrp="1" noChangeArrowheads="1"/>
          </p:cNvSpPr>
          <p:nvPr>
            <p:ph sz="half" idx="4294967295"/>
          </p:nvPr>
        </p:nvSpPr>
        <p:spPr>
          <a:xfrm>
            <a:off x="457200" y="2133600"/>
            <a:ext cx="3276600" cy="3992563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defRPr/>
            </a:pPr>
            <a:r>
              <a:rPr lang="en-US" sz="2400" dirty="0" smtClean="0"/>
              <a:t>Health Insurance Form: 1360L</a:t>
            </a:r>
          </a:p>
          <a:p>
            <a:pPr>
              <a:defRPr/>
            </a:pPr>
            <a:r>
              <a:rPr lang="en-US" sz="2400" dirty="0" smtClean="0"/>
              <a:t>Newspapers</a:t>
            </a:r>
            <a:br>
              <a:rPr lang="en-US" sz="2400" dirty="0" smtClean="0"/>
            </a:br>
            <a:r>
              <a:rPr lang="en-US" sz="2400" dirty="0" smtClean="0"/>
              <a:t>1330L</a:t>
            </a:r>
          </a:p>
          <a:p>
            <a:pPr>
              <a:defRPr/>
            </a:pPr>
            <a:r>
              <a:rPr lang="en-US" sz="2400" dirty="0" smtClean="0"/>
              <a:t>Student Loan Application:1270L</a:t>
            </a:r>
          </a:p>
          <a:p>
            <a:pPr>
              <a:defRPr/>
            </a:pPr>
            <a:r>
              <a:rPr lang="en-US" sz="2400" dirty="0" smtClean="0"/>
              <a:t>Federal Tax </a:t>
            </a:r>
            <a:br>
              <a:rPr lang="en-US" sz="2400" dirty="0" smtClean="0"/>
            </a:br>
            <a:r>
              <a:rPr lang="en-US" sz="2400" dirty="0" smtClean="0"/>
              <a:t>Form W-4:1260L</a:t>
            </a:r>
            <a:r>
              <a:rPr lang="en-US" sz="3600" b="1" dirty="0" smtClean="0">
                <a:solidFill>
                  <a:srgbClr val="FFFF00"/>
                </a:solidFill>
              </a:rPr>
              <a:t/>
            </a:r>
            <a:br>
              <a:rPr lang="en-US" sz="3600" b="1" dirty="0" smtClean="0">
                <a:solidFill>
                  <a:srgbClr val="FFFF00"/>
                </a:solidFill>
              </a:rPr>
            </a:br>
            <a:endParaRPr lang="en-US" sz="3600" b="1" dirty="0" smtClean="0">
              <a:solidFill>
                <a:srgbClr val="FFFF00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35347" y="2133600"/>
            <a:ext cx="4932887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Down Arrow 8"/>
          <p:cNvSpPr/>
          <p:nvPr/>
        </p:nvSpPr>
        <p:spPr>
          <a:xfrm rot="5400000">
            <a:off x="6019800" y="1049482"/>
            <a:ext cx="533400" cy="3886200"/>
          </a:xfrm>
          <a:prstGeom prst="downArrow">
            <a:avLst/>
          </a:prstGeom>
          <a:solidFill>
            <a:srgbClr val="FFC000">
              <a:alpha val="5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Orange County Department of Education OAC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70226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Preparing for Postsecondary Success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half" idx="4294967295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dirty="0" smtClean="0"/>
              <a:t>The Common Core Standards were released on June 2, 2010</a:t>
            </a:r>
          </a:p>
          <a:p>
            <a:r>
              <a:rPr lang="en-US" dirty="0" smtClean="0"/>
              <a:t>August 2, 2010, the State Board of Education adopted the Common Core State Standards </a:t>
            </a:r>
            <a:br>
              <a:rPr lang="en-US" dirty="0" smtClean="0"/>
            </a:br>
            <a:r>
              <a:rPr lang="en-US" dirty="0" smtClean="0"/>
              <a:t>with the California Additions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10" name="Picture 2" descr="http://t0.gstatic.com/images?q=tbn:ANd9GcQ2OlmUunhUMCKjKMEKdGZy_KCHxWN1or3yKl9vNvdAAPeiOggm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6005945" y="2514600"/>
            <a:ext cx="3050967" cy="13572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9800" y="1066800"/>
            <a:ext cx="3037112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seal_ca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26727" y="3962400"/>
            <a:ext cx="22098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066800"/>
            <a:ext cx="1149971" cy="525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800599" y="3962400"/>
            <a:ext cx="1149971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BUSINESS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610646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Orange County Department of Education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23E30-8434-40A5-A424-46D1C13F9374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47106" name="Title 3"/>
          <p:cNvSpPr>
            <a:spLocks noGrp="1"/>
          </p:cNvSpPr>
          <p:nvPr>
            <p:ph type="title" idx="4294967295"/>
          </p:nvPr>
        </p:nvSpPr>
        <p:spPr>
          <a:xfrm>
            <a:off x="0" y="-152400"/>
            <a:ext cx="9144000" cy="1600200"/>
          </a:xfrm>
        </p:spPr>
        <p:txBody>
          <a:bodyPr>
            <a:normAutofit/>
          </a:bodyPr>
          <a:lstStyle/>
          <a:p>
            <a:pPr marL="168275" eaLnBrk="1" hangingPunct="1"/>
            <a:r>
              <a:rPr lang="en-US" sz="3200" dirty="0" smtClean="0"/>
              <a:t>Nationally 45 States + 3 territories have Adopted common core</a:t>
            </a:r>
            <a:endParaRPr lang="en-US" sz="1400" dirty="0" smtClean="0"/>
          </a:p>
        </p:txBody>
      </p:sp>
      <p:sp>
        <p:nvSpPr>
          <p:cNvPr id="47107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381000" y="6324600"/>
            <a:ext cx="2971800" cy="228600"/>
          </a:xfrm>
        </p:spPr>
        <p:txBody>
          <a:bodyPr>
            <a:normAutofit lnSpcReduction="10000"/>
          </a:bodyPr>
          <a:lstStyle/>
          <a:p>
            <a:pPr marL="0" indent="0" eaLnBrk="1" hangingPunct="1">
              <a:buFontTx/>
              <a:buNone/>
            </a:pPr>
            <a:r>
              <a:rPr lang="en-US" sz="1000" b="1" dirty="0" smtClean="0"/>
              <a:t>*Minnesota adopted the CCSS in ELA only</a:t>
            </a:r>
          </a:p>
        </p:txBody>
      </p:sp>
      <p:pic>
        <p:nvPicPr>
          <p:cNvPr id="260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28800" y="1295400"/>
            <a:ext cx="5691674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7232530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4459" y="304800"/>
            <a:ext cx="5943600" cy="5334000"/>
          </a:xfrm>
        </p:spPr>
        <p:txBody>
          <a:bodyPr rtlCol="0">
            <a:normAutofit fontScale="25000" lnSpcReduction="20000"/>
          </a:bodyPr>
          <a:lstStyle/>
          <a:p>
            <a:pPr indent="0">
              <a:lnSpc>
                <a:spcPct val="120000"/>
              </a:lnSpc>
              <a:buNone/>
              <a:defRPr/>
            </a:pPr>
            <a:r>
              <a:rPr lang="en-US" sz="9600" dirty="0" smtClean="0"/>
              <a:t>The Common Core Standards provide a consistent, clear understanding of what students are expected to learn, so teachers and parents know what they need to do to help their students. </a:t>
            </a:r>
          </a:p>
          <a:p>
            <a:pPr indent="0">
              <a:lnSpc>
                <a:spcPct val="120000"/>
              </a:lnSpc>
              <a:buNone/>
              <a:defRPr/>
            </a:pPr>
            <a:r>
              <a:rPr lang="en-US" sz="9600" dirty="0" smtClean="0"/>
              <a:t>The standards are designed to be </a:t>
            </a:r>
            <a:r>
              <a:rPr lang="en-US" sz="9600" b="1" i="1" dirty="0" smtClean="0">
                <a:solidFill>
                  <a:srgbClr val="C00000"/>
                </a:solidFill>
              </a:rPr>
              <a:t>robust and relevant to the real world</a:t>
            </a:r>
            <a:r>
              <a:rPr lang="en-US" sz="9600" dirty="0" smtClean="0"/>
              <a:t>, reflecting the knowledge and skills that our young people need </a:t>
            </a:r>
            <a:r>
              <a:rPr lang="en-US" sz="9600" b="1" i="1" dirty="0" smtClean="0">
                <a:solidFill>
                  <a:srgbClr val="C00000"/>
                </a:solidFill>
              </a:rPr>
              <a:t>for success in college and careers</a:t>
            </a:r>
            <a:r>
              <a:rPr lang="en-US" sz="9600" dirty="0" smtClean="0"/>
              <a:t>. </a:t>
            </a:r>
          </a:p>
          <a:p>
            <a:pPr indent="0">
              <a:lnSpc>
                <a:spcPct val="120000"/>
              </a:lnSpc>
              <a:buNone/>
              <a:defRPr/>
            </a:pPr>
            <a:r>
              <a:rPr lang="en-US" sz="9600" dirty="0" smtClean="0"/>
              <a:t>With American students fully prepared for the future, our communities will be best positioned to </a:t>
            </a:r>
            <a:r>
              <a:rPr lang="en-US" sz="9600" b="1" i="1" dirty="0" smtClean="0">
                <a:solidFill>
                  <a:srgbClr val="C00000"/>
                </a:solidFill>
              </a:rPr>
              <a:t>compete successfully in the global economy</a:t>
            </a:r>
            <a:r>
              <a:rPr lang="en-US" sz="9600" dirty="0" smtClean="0"/>
              <a:t>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Orange County Department of Education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23E30-8434-40A5-A424-46D1C13F9374}" type="slidenum">
              <a:rPr lang="en-US" smtClean="0"/>
              <a:pPr/>
              <a:t>7</a:t>
            </a:fld>
            <a:endParaRPr lang="en-US" dirty="0"/>
          </a:p>
        </p:txBody>
      </p:sp>
      <p:pic>
        <p:nvPicPr>
          <p:cNvPr id="4" name="Picture 3" descr="bridgestrength (2)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" y="304800"/>
            <a:ext cx="2749550" cy="20256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 descr="bridgestrength (2)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" y="2533650"/>
            <a:ext cx="2749550" cy="18367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 descr="bridgestrength (2)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15938" y="4572000"/>
            <a:ext cx="2630487" cy="20256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7654" name="Rectangle 6"/>
          <p:cNvSpPr>
            <a:spLocks noChangeArrowheads="1"/>
          </p:cNvSpPr>
          <p:nvPr/>
        </p:nvSpPr>
        <p:spPr bwMode="auto">
          <a:xfrm>
            <a:off x="4559663" y="5584825"/>
            <a:ext cx="4519249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457200" algn="r">
              <a:lnSpc>
                <a:spcPct val="150000"/>
              </a:lnSpc>
              <a:buFont typeface="Wingdings 2" pitchFamily="18" charset="2"/>
              <a:buNone/>
            </a:pPr>
            <a:r>
              <a:rPr lang="en-US" sz="2000" dirty="0">
                <a:latin typeface="Calibri" pitchFamily="34" charset="0"/>
              </a:rPr>
              <a:t>- </a:t>
            </a:r>
            <a:r>
              <a:rPr lang="en-US" dirty="0">
                <a:latin typeface="Calibri" pitchFamily="34" charset="0"/>
              </a:rPr>
              <a:t>Common Core State Standards Initiative</a:t>
            </a:r>
            <a:endParaRPr lang="en-US" sz="20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815871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CCSS standards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00201"/>
            <a:ext cx="3505200" cy="37338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Mathematics</a:t>
            </a:r>
          </a:p>
          <a:p>
            <a:r>
              <a:rPr lang="en-US" sz="2400" dirty="0" smtClean="0"/>
              <a:t>English Language Arts and Literacy in History/Social Science, Science, and Technical Subjects </a:t>
            </a:r>
            <a:endParaRPr lang="en-US" sz="2400" dirty="0"/>
          </a:p>
        </p:txBody>
      </p:sp>
      <p:pic>
        <p:nvPicPr>
          <p:cNvPr id="4" name="Picture 3" descr="http://bobpolk.info/images/istock_000012370924small_square_appl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18177" y="1676401"/>
            <a:ext cx="4256546" cy="39624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57512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CTE’s role in CCSS?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College AND </a:t>
            </a:r>
            <a:r>
              <a:rPr lang="en-US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Career</a:t>
            </a:r>
            <a:r>
              <a:rPr lang="en-US" dirty="0" smtClean="0"/>
              <a:t> Readiness</a:t>
            </a:r>
          </a:p>
          <a:p>
            <a:r>
              <a:rPr lang="en-US" dirty="0" smtClean="0"/>
              <a:t>Application-based performance tasks for ELA/Literacy and Math</a:t>
            </a:r>
          </a:p>
          <a:p>
            <a:pPr lvl="1"/>
            <a:r>
              <a:rPr lang="en-US" dirty="0" smtClean="0"/>
              <a:t>Real world </a:t>
            </a:r>
          </a:p>
          <a:p>
            <a:r>
              <a:rPr lang="en-US" dirty="0" smtClean="0"/>
              <a:t>Informational texts </a:t>
            </a:r>
          </a:p>
          <a:p>
            <a:r>
              <a:rPr lang="en-US" dirty="0" smtClean="0"/>
              <a:t>Digital media skills </a:t>
            </a:r>
          </a:p>
          <a:p>
            <a:r>
              <a:rPr lang="en-US" dirty="0" smtClean="0"/>
              <a:t>Deeper reasoning and conceptual understanding </a:t>
            </a:r>
          </a:p>
          <a:p>
            <a:pPr marL="68580" indent="0">
              <a:buNone/>
            </a:pPr>
            <a:endParaRPr lang="en-US" dirty="0"/>
          </a:p>
          <a:p>
            <a:pPr marL="68580" indent="0">
              <a:buNone/>
            </a:pPr>
            <a:endParaRPr lang="en-US" dirty="0" smtClean="0"/>
          </a:p>
          <a:p>
            <a:pPr marL="68580" indent="0">
              <a:buNone/>
            </a:pPr>
            <a:r>
              <a:rPr lang="en-US" dirty="0" smtClean="0"/>
              <a:t>Source: CACTE Newsletter (November 2011)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6140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Urban Pop">
  <a:themeElements>
    <a:clrScheme name="Urban Pop">
      <a:dk1>
        <a:srgbClr val="000000"/>
      </a:dk1>
      <a:lt1>
        <a:srgbClr val="FFFFFF"/>
      </a:lt1>
      <a:dk2>
        <a:srgbClr val="282828"/>
      </a:dk2>
      <a:lt2>
        <a:srgbClr val="D4D4D4"/>
      </a:lt2>
      <a:accent1>
        <a:srgbClr val="86CE24"/>
      </a:accent1>
      <a:accent2>
        <a:srgbClr val="00A2E6"/>
      </a:accent2>
      <a:accent3>
        <a:srgbClr val="FAC810"/>
      </a:accent3>
      <a:accent4>
        <a:srgbClr val="7D8F8C"/>
      </a:accent4>
      <a:accent5>
        <a:srgbClr val="D06B20"/>
      </a:accent5>
      <a:accent6>
        <a:srgbClr val="958B8B"/>
      </a:accent6>
      <a:hlink>
        <a:srgbClr val="FF9900"/>
      </a:hlink>
      <a:folHlink>
        <a:srgbClr val="969696"/>
      </a:folHlink>
    </a:clrScheme>
    <a:fontScheme name="Urban Pop">
      <a:maj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Urban Pop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1909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58000"/>
              </a:srgbClr>
            </a:outerShdw>
          </a:effectLst>
          <a:scene3d>
            <a:camera prst="orthographicFront">
              <a:rot lat="0" lon="0" rev="0"/>
            </a:camera>
            <a:lightRig rig="flat" dir="t"/>
          </a:scene3d>
          <a:sp3d contourW="15875">
            <a:bevelT w="95250" h="127000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  <a:shade val="100000"/>
                <a:alpha val="100000"/>
                <a:satMod val="100000"/>
                <a:lumMod val="100000"/>
              </a:schemeClr>
            </a:gs>
            <a:gs pos="9000">
              <a:schemeClr val="phClr">
                <a:tint val="90000"/>
                <a:shade val="100000"/>
                <a:alpha val="100000"/>
                <a:satMod val="100000"/>
                <a:lumMod val="100000"/>
              </a:schemeClr>
            </a:gs>
            <a:gs pos="34000">
              <a:schemeClr val="phClr">
                <a:tint val="83000"/>
                <a:shade val="100000"/>
                <a:alpha val="100000"/>
                <a:satMod val="100000"/>
                <a:lumMod val="100000"/>
              </a:schemeClr>
            </a:gs>
            <a:gs pos="62000">
              <a:schemeClr val="phClr">
                <a:tint val="85000"/>
                <a:shade val="100000"/>
                <a:alpha val="100000"/>
                <a:satMod val="100000"/>
                <a:lumMod val="100000"/>
              </a:schemeClr>
            </a:gs>
            <a:gs pos="90000">
              <a:schemeClr val="phClr">
                <a:tint val="92000"/>
                <a:shade val="100000"/>
                <a:alpha val="100000"/>
                <a:satMod val="100000"/>
                <a:lumMod val="90000"/>
              </a:schemeClr>
            </a:gs>
            <a:gs pos="100000">
              <a:schemeClr val="phClr">
                <a:tint val="85000"/>
                <a:shade val="100000"/>
                <a:alpha val="100000"/>
                <a:satMod val="100000"/>
                <a:lumMod val="10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8000"/>
              </a:schemeClr>
            </a:gs>
            <a:gs pos="100000">
              <a:schemeClr val="phClr">
                <a:tint val="95000"/>
                <a:shade val="98000"/>
                <a:lumMod val="80000"/>
              </a:schemeClr>
            </a:gs>
          </a:gsLst>
          <a:path path="circle">
            <a:fillToRect l="50000" t="100000" r="10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TC101859862[[fn=Urban Pop]]</Template>
  <TotalTime>31</TotalTime>
  <Words>426</Words>
  <Application>Microsoft Office PowerPoint</Application>
  <PresentationFormat>On-screen Show (4:3)</PresentationFormat>
  <Paragraphs>75</Paragraphs>
  <Slides>10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Urban Pop</vt:lpstr>
      <vt:lpstr>Fall CTEoc Meeting October 25, 2012</vt:lpstr>
      <vt:lpstr>PowerPoint Presentation</vt:lpstr>
      <vt:lpstr>Students in grades 11-12 typically read at Lexile levels of 940-1220L . . .    Among the Lexile levels needed for entry-level jobs:</vt:lpstr>
      <vt:lpstr>The reading requirements to be an active and informed citizen: </vt:lpstr>
      <vt:lpstr>Preparing for Postsecondary Success</vt:lpstr>
      <vt:lpstr>Nationally 45 States + 3 territories have Adopted common core</vt:lpstr>
      <vt:lpstr>PowerPoint Presentation</vt:lpstr>
      <vt:lpstr>CCSS standards</vt:lpstr>
      <vt:lpstr>What is CTE’s role in CCSS?</vt:lpstr>
      <vt:lpstr>Sample TASk:  ConnECtIOns to CTE</vt:lpstr>
    </vt:vector>
  </TitlesOfParts>
  <Company>OCDE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Fall CTEoc Meeting October 25, 2012</dc:title>
  <dc:creator>Mary Funaoka</dc:creator>
  <cp:lastModifiedBy>Mary Funaoka</cp:lastModifiedBy>
  <cp:revision>9</cp:revision>
  <dcterms:created xsi:type="dcterms:W3CDTF">2012-10-24T17:11:10Z</dcterms:created>
  <dcterms:modified xsi:type="dcterms:W3CDTF">2012-10-25T18:36:49Z</dcterms:modified>
</cp:coreProperties>
</file>